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98" r:id="rId3"/>
    <p:sldId id="455" r:id="rId4"/>
    <p:sldId id="516" r:id="rId5"/>
    <p:sldId id="456" r:id="rId6"/>
    <p:sldId id="482" r:id="rId7"/>
    <p:sldId id="419" r:id="rId8"/>
    <p:sldId id="269" r:id="rId9"/>
    <p:sldId id="382" r:id="rId10"/>
    <p:sldId id="259" r:id="rId11"/>
    <p:sldId id="301" r:id="rId12"/>
    <p:sldId id="300" r:id="rId13"/>
    <p:sldId id="536" r:id="rId14"/>
    <p:sldId id="522" r:id="rId15"/>
    <p:sldId id="521" r:id="rId16"/>
    <p:sldId id="688" r:id="rId17"/>
    <p:sldId id="468" r:id="rId18"/>
    <p:sldId id="549" r:id="rId19"/>
    <p:sldId id="562" r:id="rId20"/>
    <p:sldId id="681" r:id="rId21"/>
    <p:sldId id="258" r:id="rId22"/>
    <p:sldId id="435" r:id="rId23"/>
    <p:sldId id="428" r:id="rId24"/>
    <p:sldId id="262" r:id="rId25"/>
    <p:sldId id="548" r:id="rId26"/>
    <p:sldId id="474" r:id="rId27"/>
    <p:sldId id="475" r:id="rId28"/>
    <p:sldId id="551" r:id="rId29"/>
    <p:sldId id="687" r:id="rId30"/>
    <p:sldId id="387" r:id="rId31"/>
    <p:sldId id="415" r:id="rId32"/>
    <p:sldId id="509" r:id="rId33"/>
    <p:sldId id="605" r:id="rId34"/>
    <p:sldId id="508" r:id="rId35"/>
    <p:sldId id="507" r:id="rId36"/>
    <p:sldId id="606" r:id="rId37"/>
    <p:sldId id="447" r:id="rId38"/>
    <p:sldId id="274" r:id="rId39"/>
    <p:sldId id="471" r:id="rId40"/>
    <p:sldId id="280" r:id="rId41"/>
    <p:sldId id="304" r:id="rId42"/>
    <p:sldId id="290" r:id="rId43"/>
    <p:sldId id="494" r:id="rId44"/>
    <p:sldId id="288" r:id="rId45"/>
    <p:sldId id="289" r:id="rId46"/>
    <p:sldId id="692" r:id="rId47"/>
    <p:sldId id="607" r:id="rId48"/>
    <p:sldId id="467" r:id="rId49"/>
    <p:sldId id="492" r:id="rId50"/>
    <p:sldId id="448" r:id="rId51"/>
    <p:sldId id="451" r:id="rId52"/>
    <p:sldId id="488" r:id="rId53"/>
    <p:sldId id="487" r:id="rId54"/>
    <p:sldId id="553" r:id="rId55"/>
    <p:sldId id="417" r:id="rId56"/>
    <p:sldId id="689" r:id="rId57"/>
    <p:sldId id="500" r:id="rId58"/>
    <p:sldId id="520" r:id="rId59"/>
    <p:sldId id="485" r:id="rId60"/>
    <p:sldId id="537" r:id="rId61"/>
    <p:sldId id="497" r:id="rId6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osz Stawiarz" initials="BS" lastIdx="2" clrIdx="0">
    <p:extLst>
      <p:ext uri="{19B8F6BF-5375-455C-9EA6-DF929625EA0E}">
        <p15:presenceInfo xmlns:p15="http://schemas.microsoft.com/office/powerpoint/2012/main" userId="S::bstawiarz@frse.org.pl::b9ba0169-2033-4f7c-af29-43e1f2c983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D829A-23F9-4F8A-8188-1C97F75A76C4}" v="71" dt="2023-06-15T12:01:41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 Szpot" userId="86b68a29-582f-417c-a3aa-ecd9b8bde843" providerId="ADAL" clId="{CC8D829A-23F9-4F8A-8188-1C97F75A76C4}"/>
    <pc:docChg chg="undo custSel addSld delSld modSld sldOrd">
      <pc:chgData name="Ada Szpot" userId="86b68a29-582f-417c-a3aa-ecd9b8bde843" providerId="ADAL" clId="{CC8D829A-23F9-4F8A-8188-1C97F75A76C4}" dt="2023-06-15T12:02:05.470" v="545"/>
      <pc:docMkLst>
        <pc:docMk/>
      </pc:docMkLst>
      <pc:sldChg chg="addSp modSp mod">
        <pc:chgData name="Ada Szpot" userId="86b68a29-582f-417c-a3aa-ecd9b8bde843" providerId="ADAL" clId="{CC8D829A-23F9-4F8A-8188-1C97F75A76C4}" dt="2023-06-14T07:08:03.184" v="8" actId="164"/>
        <pc:sldMkLst>
          <pc:docMk/>
          <pc:sldMk cId="2598807873" sldId="256"/>
        </pc:sldMkLst>
        <pc:grpChg chg="add mod">
          <ac:chgData name="Ada Szpot" userId="86b68a29-582f-417c-a3aa-ecd9b8bde843" providerId="ADAL" clId="{CC8D829A-23F9-4F8A-8188-1C97F75A76C4}" dt="2023-06-14T07:08:03.184" v="8" actId="164"/>
          <ac:grpSpMkLst>
            <pc:docMk/>
            <pc:sldMk cId="2598807873" sldId="256"/>
            <ac:grpSpMk id="5" creationId="{5BFBC868-F75A-D2EA-FC75-19B1F835C6BA}"/>
          </ac:grpSpMkLst>
        </pc:grpChg>
        <pc:picChg chg="mod">
          <ac:chgData name="Ada Szpot" userId="86b68a29-582f-417c-a3aa-ecd9b8bde843" providerId="ADAL" clId="{CC8D829A-23F9-4F8A-8188-1C97F75A76C4}" dt="2023-06-14T07:08:03.184" v="8" actId="164"/>
          <ac:picMkLst>
            <pc:docMk/>
            <pc:sldMk cId="2598807873" sldId="256"/>
            <ac:picMk id="8" creationId="{8FFABD2E-3585-E6EE-6079-1C3256399867}"/>
          </ac:picMkLst>
        </pc:picChg>
        <pc:picChg chg="mod">
          <ac:chgData name="Ada Szpot" userId="86b68a29-582f-417c-a3aa-ecd9b8bde843" providerId="ADAL" clId="{CC8D829A-23F9-4F8A-8188-1C97F75A76C4}" dt="2023-06-14T07:08:03.184" v="8" actId="164"/>
          <ac:picMkLst>
            <pc:docMk/>
            <pc:sldMk cId="2598807873" sldId="256"/>
            <ac:picMk id="10" creationId="{9260B0B7-60E9-2CB1-C6E8-4E65B3782A19}"/>
          </ac:picMkLst>
        </pc:picChg>
      </pc:sldChg>
      <pc:sldChg chg="addSp delSp modSp mod">
        <pc:chgData name="Ada Szpot" userId="86b68a29-582f-417c-a3aa-ecd9b8bde843" providerId="ADAL" clId="{CC8D829A-23F9-4F8A-8188-1C97F75A76C4}" dt="2023-06-14T07:21:46.846" v="517" actId="478"/>
        <pc:sldMkLst>
          <pc:docMk/>
          <pc:sldMk cId="2758811903" sldId="258"/>
        </pc:sldMkLst>
        <pc:spChg chg="del">
          <ac:chgData name="Ada Szpot" userId="86b68a29-582f-417c-a3aa-ecd9b8bde843" providerId="ADAL" clId="{CC8D829A-23F9-4F8A-8188-1C97F75A76C4}" dt="2023-06-14T07:21:45.654" v="516" actId="478"/>
          <ac:spMkLst>
            <pc:docMk/>
            <pc:sldMk cId="2758811903" sldId="258"/>
            <ac:spMk id="2" creationId="{B10D7912-4310-9499-15C7-E5AB36AE2A14}"/>
          </ac:spMkLst>
        </pc:spChg>
        <pc:spChg chg="del">
          <ac:chgData name="Ada Szpot" userId="86b68a29-582f-417c-a3aa-ecd9b8bde843" providerId="ADAL" clId="{CC8D829A-23F9-4F8A-8188-1C97F75A76C4}" dt="2023-06-14T07:21:33.229" v="484" actId="478"/>
          <ac:spMkLst>
            <pc:docMk/>
            <pc:sldMk cId="2758811903" sldId="258"/>
            <ac:spMk id="8" creationId="{5978FF47-B8DA-4A70-574A-998E8414F698}"/>
          </ac:spMkLst>
        </pc:spChg>
        <pc:spChg chg="add del mod">
          <ac:chgData name="Ada Szpot" userId="86b68a29-582f-417c-a3aa-ecd9b8bde843" providerId="ADAL" clId="{CC8D829A-23F9-4F8A-8188-1C97F75A76C4}" dt="2023-06-14T07:21:46.846" v="517" actId="478"/>
          <ac:spMkLst>
            <pc:docMk/>
            <pc:sldMk cId="2758811903" sldId="258"/>
            <ac:spMk id="10" creationId="{EA2154C4-B8D5-6E38-BF9B-F7274199611B}"/>
          </ac:spMkLst>
        </pc:spChg>
        <pc:grpChg chg="add mod">
          <ac:chgData name="Ada Szpot" userId="86b68a29-582f-417c-a3aa-ecd9b8bde843" providerId="ADAL" clId="{CC8D829A-23F9-4F8A-8188-1C97F75A76C4}" dt="2023-06-14T07:11:10.651" v="81"/>
          <ac:grpSpMkLst>
            <pc:docMk/>
            <pc:sldMk cId="2758811903" sldId="258"/>
            <ac:grpSpMk id="3" creationId="{40F5D275-5909-BA7E-2F19-06489B9F1BAF}"/>
          </ac:grpSpMkLst>
        </pc:grpChg>
        <pc:graphicFrameChg chg="mod">
          <ac:chgData name="Ada Szpot" userId="86b68a29-582f-417c-a3aa-ecd9b8bde843" providerId="ADAL" clId="{CC8D829A-23F9-4F8A-8188-1C97F75A76C4}" dt="2023-06-14T07:21:43.021" v="515" actId="1035"/>
          <ac:graphicFrameMkLst>
            <pc:docMk/>
            <pc:sldMk cId="2758811903" sldId="258"/>
            <ac:graphicFrameMk id="6" creationId="{15B51594-DBCA-1EBA-F984-7975F449F4D2}"/>
          </ac:graphicFrameMkLst>
        </pc:graphicFrameChg>
        <pc:picChg chg="mod">
          <ac:chgData name="Ada Szpot" userId="86b68a29-582f-417c-a3aa-ecd9b8bde843" providerId="ADAL" clId="{CC8D829A-23F9-4F8A-8188-1C97F75A76C4}" dt="2023-06-14T07:11:10.651" v="81"/>
          <ac:picMkLst>
            <pc:docMk/>
            <pc:sldMk cId="2758811903" sldId="258"/>
            <ac:picMk id="4" creationId="{AC3E0A9E-8178-5729-5BDF-37A2F047E47C}"/>
          </ac:picMkLst>
        </pc:picChg>
        <pc:picChg chg="mod">
          <ac:chgData name="Ada Szpot" userId="86b68a29-582f-417c-a3aa-ecd9b8bde843" providerId="ADAL" clId="{CC8D829A-23F9-4F8A-8188-1C97F75A76C4}" dt="2023-06-14T07:11:10.651" v="81"/>
          <ac:picMkLst>
            <pc:docMk/>
            <pc:sldMk cId="2758811903" sldId="258"/>
            <ac:picMk id="5" creationId="{59EC6AB1-3D14-BA48-D72A-36591170F40E}"/>
          </ac:picMkLst>
        </pc:picChg>
        <pc:picChg chg="mod">
          <ac:chgData name="Ada Szpot" userId="86b68a29-582f-417c-a3aa-ecd9b8bde843" providerId="ADAL" clId="{CC8D829A-23F9-4F8A-8188-1C97F75A76C4}" dt="2023-06-14T07:11:10.651" v="81"/>
          <ac:picMkLst>
            <pc:docMk/>
            <pc:sldMk cId="2758811903" sldId="258"/>
            <ac:picMk id="7" creationId="{459F0AD2-830E-EDF5-A778-25C14945656A}"/>
          </ac:picMkLst>
        </pc:picChg>
      </pc:sldChg>
      <pc:sldChg chg="addSp modSp">
        <pc:chgData name="Ada Szpot" userId="86b68a29-582f-417c-a3aa-ecd9b8bde843" providerId="ADAL" clId="{CC8D829A-23F9-4F8A-8188-1C97F75A76C4}" dt="2023-06-14T07:09:34.346" v="29"/>
        <pc:sldMkLst>
          <pc:docMk/>
          <pc:sldMk cId="2895902423" sldId="259"/>
        </pc:sldMkLst>
        <pc:grpChg chg="add mod">
          <ac:chgData name="Ada Szpot" userId="86b68a29-582f-417c-a3aa-ecd9b8bde843" providerId="ADAL" clId="{CC8D829A-23F9-4F8A-8188-1C97F75A76C4}" dt="2023-06-14T07:09:34.346" v="29"/>
          <ac:grpSpMkLst>
            <pc:docMk/>
            <pc:sldMk cId="2895902423" sldId="259"/>
            <ac:grpSpMk id="4" creationId="{DA251897-8B94-C633-18E5-2AC65882449A}"/>
          </ac:grpSpMkLst>
        </pc:grpChg>
        <pc:picChg chg="mod">
          <ac:chgData name="Ada Szpot" userId="86b68a29-582f-417c-a3aa-ecd9b8bde843" providerId="ADAL" clId="{CC8D829A-23F9-4F8A-8188-1C97F75A76C4}" dt="2023-06-14T07:09:34.346" v="29"/>
          <ac:picMkLst>
            <pc:docMk/>
            <pc:sldMk cId="2895902423" sldId="259"/>
            <ac:picMk id="6" creationId="{C8D49086-1FAC-E154-645F-7858A2D6FB72}"/>
          </ac:picMkLst>
        </pc:picChg>
        <pc:picChg chg="mod">
          <ac:chgData name="Ada Szpot" userId="86b68a29-582f-417c-a3aa-ecd9b8bde843" providerId="ADAL" clId="{CC8D829A-23F9-4F8A-8188-1C97F75A76C4}" dt="2023-06-14T07:09:34.346" v="29"/>
          <ac:picMkLst>
            <pc:docMk/>
            <pc:sldMk cId="2895902423" sldId="259"/>
            <ac:picMk id="7" creationId="{49C706A2-3156-6A7A-D8A2-3E8A0C21C5C0}"/>
          </ac:picMkLst>
        </pc:picChg>
        <pc:picChg chg="mod">
          <ac:chgData name="Ada Szpot" userId="86b68a29-582f-417c-a3aa-ecd9b8bde843" providerId="ADAL" clId="{CC8D829A-23F9-4F8A-8188-1C97F75A76C4}" dt="2023-06-14T07:09:34.346" v="29"/>
          <ac:picMkLst>
            <pc:docMk/>
            <pc:sldMk cId="2895902423" sldId="259"/>
            <ac:picMk id="8" creationId="{E580DD0A-2527-6021-4790-2EED1A4A3846}"/>
          </ac:picMkLst>
        </pc:picChg>
      </pc:sldChg>
      <pc:sldChg chg="addSp modSp">
        <pc:chgData name="Ada Szpot" userId="86b68a29-582f-417c-a3aa-ecd9b8bde843" providerId="ADAL" clId="{CC8D829A-23F9-4F8A-8188-1C97F75A76C4}" dt="2023-06-14T07:11:58.125" v="102"/>
        <pc:sldMkLst>
          <pc:docMk/>
          <pc:sldMk cId="3793812244" sldId="262"/>
        </pc:sldMkLst>
        <pc:grpChg chg="add mod">
          <ac:chgData name="Ada Szpot" userId="86b68a29-582f-417c-a3aa-ecd9b8bde843" providerId="ADAL" clId="{CC8D829A-23F9-4F8A-8188-1C97F75A76C4}" dt="2023-06-14T07:11:58.125" v="102"/>
          <ac:grpSpMkLst>
            <pc:docMk/>
            <pc:sldMk cId="3793812244" sldId="262"/>
            <ac:grpSpMk id="4" creationId="{AB4B3B21-32E8-A26E-DC09-6C5947CF6343}"/>
          </ac:grpSpMkLst>
        </pc:grpChg>
        <pc:picChg chg="mod">
          <ac:chgData name="Ada Szpot" userId="86b68a29-582f-417c-a3aa-ecd9b8bde843" providerId="ADAL" clId="{CC8D829A-23F9-4F8A-8188-1C97F75A76C4}" dt="2023-06-14T07:11:58.125" v="102"/>
          <ac:picMkLst>
            <pc:docMk/>
            <pc:sldMk cId="3793812244" sldId="262"/>
            <ac:picMk id="5" creationId="{8375F9E3-EF7C-0F9B-3B51-C37E328BB360}"/>
          </ac:picMkLst>
        </pc:picChg>
        <pc:picChg chg="mod">
          <ac:chgData name="Ada Szpot" userId="86b68a29-582f-417c-a3aa-ecd9b8bde843" providerId="ADAL" clId="{CC8D829A-23F9-4F8A-8188-1C97F75A76C4}" dt="2023-06-14T07:11:58.125" v="102"/>
          <ac:picMkLst>
            <pc:docMk/>
            <pc:sldMk cId="3793812244" sldId="262"/>
            <ac:picMk id="6" creationId="{41656A03-8302-6835-F0D1-67E4272E3DAD}"/>
          </ac:picMkLst>
        </pc:picChg>
        <pc:picChg chg="mod">
          <ac:chgData name="Ada Szpot" userId="86b68a29-582f-417c-a3aa-ecd9b8bde843" providerId="ADAL" clId="{CC8D829A-23F9-4F8A-8188-1C97F75A76C4}" dt="2023-06-14T07:11:58.125" v="102"/>
          <ac:picMkLst>
            <pc:docMk/>
            <pc:sldMk cId="3793812244" sldId="262"/>
            <ac:picMk id="7" creationId="{BBE63AAD-2D1F-28DB-4F25-0A52212430F1}"/>
          </ac:picMkLst>
        </pc:picChg>
      </pc:sldChg>
      <pc:sldChg chg="add">
        <pc:chgData name="Ada Szpot" userId="86b68a29-582f-417c-a3aa-ecd9b8bde843" providerId="ADAL" clId="{CC8D829A-23F9-4F8A-8188-1C97F75A76C4}" dt="2023-06-15T12:00:33.321" v="527"/>
        <pc:sldMkLst>
          <pc:docMk/>
          <pc:sldMk cId="3408407459" sldId="269"/>
        </pc:sldMkLst>
      </pc:sldChg>
      <pc:sldChg chg="addSp modSp mod">
        <pc:chgData name="Ada Szpot" userId="86b68a29-582f-417c-a3aa-ecd9b8bde843" providerId="ADAL" clId="{CC8D829A-23F9-4F8A-8188-1C97F75A76C4}" dt="2023-06-14T07:18:36.171" v="441" actId="1036"/>
        <pc:sldMkLst>
          <pc:docMk/>
          <pc:sldMk cId="187714721" sldId="274"/>
        </pc:sldMkLst>
        <pc:spChg chg="mod">
          <ac:chgData name="Ada Szpot" userId="86b68a29-582f-417c-a3aa-ecd9b8bde843" providerId="ADAL" clId="{CC8D829A-23F9-4F8A-8188-1C97F75A76C4}" dt="2023-06-14T07:18:36.171" v="441" actId="1036"/>
          <ac:spMkLst>
            <pc:docMk/>
            <pc:sldMk cId="187714721" sldId="274"/>
            <ac:spMk id="3" creationId="{99D832F1-A1F2-8C91-4B90-046A04929E0D}"/>
          </ac:spMkLst>
        </pc:spChg>
        <pc:grpChg chg="add mod">
          <ac:chgData name="Ada Szpot" userId="86b68a29-582f-417c-a3aa-ecd9b8bde843" providerId="ADAL" clId="{CC8D829A-23F9-4F8A-8188-1C97F75A76C4}" dt="2023-06-14T07:18:32.994" v="435"/>
          <ac:grpSpMkLst>
            <pc:docMk/>
            <pc:sldMk cId="187714721" sldId="274"/>
            <ac:grpSpMk id="5" creationId="{F07C02B2-6672-04C9-1FD8-17FD2C8B2598}"/>
          </ac:grpSpMkLst>
        </pc:grpChg>
        <pc:graphicFrameChg chg="mod">
          <ac:chgData name="Ada Szpot" userId="86b68a29-582f-417c-a3aa-ecd9b8bde843" providerId="ADAL" clId="{CC8D829A-23F9-4F8A-8188-1C97F75A76C4}" dt="2023-06-14T07:18:26.667" v="421" actId="1035"/>
          <ac:graphicFrameMkLst>
            <pc:docMk/>
            <pc:sldMk cId="187714721" sldId="274"/>
            <ac:graphicFrameMk id="4" creationId="{605EB55F-BA05-A525-2C0E-27937A4F5D53}"/>
          </ac:graphicFrameMkLst>
        </pc:graphicFrameChg>
        <pc:picChg chg="mod">
          <ac:chgData name="Ada Szpot" userId="86b68a29-582f-417c-a3aa-ecd9b8bde843" providerId="ADAL" clId="{CC8D829A-23F9-4F8A-8188-1C97F75A76C4}" dt="2023-06-14T07:18:32.994" v="435"/>
          <ac:picMkLst>
            <pc:docMk/>
            <pc:sldMk cId="187714721" sldId="274"/>
            <ac:picMk id="6" creationId="{A73CDF11-1836-C0A3-8FB4-42A4C2B99949}"/>
          </ac:picMkLst>
        </pc:picChg>
        <pc:picChg chg="mod">
          <ac:chgData name="Ada Szpot" userId="86b68a29-582f-417c-a3aa-ecd9b8bde843" providerId="ADAL" clId="{CC8D829A-23F9-4F8A-8188-1C97F75A76C4}" dt="2023-06-14T07:18:32.994" v="435"/>
          <ac:picMkLst>
            <pc:docMk/>
            <pc:sldMk cId="187714721" sldId="274"/>
            <ac:picMk id="7" creationId="{5D5FA830-E8A1-C6C5-54CF-5B195FCCC6AD}"/>
          </ac:picMkLst>
        </pc:picChg>
        <pc:picChg chg="mod">
          <ac:chgData name="Ada Szpot" userId="86b68a29-582f-417c-a3aa-ecd9b8bde843" providerId="ADAL" clId="{CC8D829A-23F9-4F8A-8188-1C97F75A76C4}" dt="2023-06-14T07:18:32.994" v="435"/>
          <ac:picMkLst>
            <pc:docMk/>
            <pc:sldMk cId="187714721" sldId="274"/>
            <ac:picMk id="8" creationId="{FDD016B1-0D6C-342B-BA42-9061AD8A21DC}"/>
          </ac:picMkLst>
        </pc:picChg>
      </pc:sldChg>
      <pc:sldChg chg="addSp modSp mod">
        <pc:chgData name="Ada Szpot" userId="86b68a29-582f-417c-a3aa-ecd9b8bde843" providerId="ADAL" clId="{CC8D829A-23F9-4F8A-8188-1C97F75A76C4}" dt="2023-06-14T07:18:53.496" v="458"/>
        <pc:sldMkLst>
          <pc:docMk/>
          <pc:sldMk cId="20012016" sldId="280"/>
        </pc:sldMkLst>
        <pc:grpChg chg="add mod">
          <ac:chgData name="Ada Szpot" userId="86b68a29-582f-417c-a3aa-ecd9b8bde843" providerId="ADAL" clId="{CC8D829A-23F9-4F8A-8188-1C97F75A76C4}" dt="2023-06-14T07:18:53.496" v="458"/>
          <ac:grpSpMkLst>
            <pc:docMk/>
            <pc:sldMk cId="20012016" sldId="280"/>
            <ac:grpSpMk id="3" creationId="{3DEEA1BD-52E8-BA13-ED02-A78773FCD56A}"/>
          </ac:grpSpMkLst>
        </pc:grpChg>
        <pc:graphicFrameChg chg="mod">
          <ac:chgData name="Ada Szpot" userId="86b68a29-582f-417c-a3aa-ecd9b8bde843" providerId="ADAL" clId="{CC8D829A-23F9-4F8A-8188-1C97F75A76C4}" dt="2023-06-14T07:18:51.574" v="457" actId="1035"/>
          <ac:graphicFrameMkLst>
            <pc:docMk/>
            <pc:sldMk cId="20012016" sldId="280"/>
            <ac:graphicFrameMk id="6" creationId="{DF164613-35C8-3B7B-02BA-105B8B15A6BB}"/>
          </ac:graphicFrameMkLst>
        </pc:graphicFrameChg>
        <pc:picChg chg="mod">
          <ac:chgData name="Ada Szpot" userId="86b68a29-582f-417c-a3aa-ecd9b8bde843" providerId="ADAL" clId="{CC8D829A-23F9-4F8A-8188-1C97F75A76C4}" dt="2023-06-14T07:18:53.496" v="458"/>
          <ac:picMkLst>
            <pc:docMk/>
            <pc:sldMk cId="20012016" sldId="280"/>
            <ac:picMk id="4" creationId="{5DC81DDD-3389-2ED3-C599-D8ECADE983A4}"/>
          </ac:picMkLst>
        </pc:picChg>
        <pc:picChg chg="mod">
          <ac:chgData name="Ada Szpot" userId="86b68a29-582f-417c-a3aa-ecd9b8bde843" providerId="ADAL" clId="{CC8D829A-23F9-4F8A-8188-1C97F75A76C4}" dt="2023-06-14T07:18:53.496" v="458"/>
          <ac:picMkLst>
            <pc:docMk/>
            <pc:sldMk cId="20012016" sldId="280"/>
            <ac:picMk id="5" creationId="{854D95E2-EF0A-5E8E-5AF7-43616F640C1B}"/>
          </ac:picMkLst>
        </pc:picChg>
        <pc:picChg chg="mod">
          <ac:chgData name="Ada Szpot" userId="86b68a29-582f-417c-a3aa-ecd9b8bde843" providerId="ADAL" clId="{CC8D829A-23F9-4F8A-8188-1C97F75A76C4}" dt="2023-06-14T07:18:53.496" v="458"/>
          <ac:picMkLst>
            <pc:docMk/>
            <pc:sldMk cId="20012016" sldId="280"/>
            <ac:picMk id="7" creationId="{12C3CA24-2EA9-2DD2-B89A-DB08C3AB2BC6}"/>
          </ac:picMkLst>
        </pc:picChg>
      </pc:sldChg>
      <pc:sldChg chg="addSp modSp">
        <pc:chgData name="Ada Szpot" userId="86b68a29-582f-417c-a3aa-ecd9b8bde843" providerId="ADAL" clId="{CC8D829A-23F9-4F8A-8188-1C97F75A76C4}" dt="2023-06-14T07:18:58.697" v="460"/>
        <pc:sldMkLst>
          <pc:docMk/>
          <pc:sldMk cId="3227195851" sldId="288"/>
        </pc:sldMkLst>
        <pc:grpChg chg="add mod">
          <ac:chgData name="Ada Szpot" userId="86b68a29-582f-417c-a3aa-ecd9b8bde843" providerId="ADAL" clId="{CC8D829A-23F9-4F8A-8188-1C97F75A76C4}" dt="2023-06-14T07:18:58.697" v="460"/>
          <ac:grpSpMkLst>
            <pc:docMk/>
            <pc:sldMk cId="3227195851" sldId="288"/>
            <ac:grpSpMk id="4" creationId="{93664169-5C2E-552D-7611-3F32C82DE3B4}"/>
          </ac:grpSpMkLst>
        </pc:grpChg>
        <pc:picChg chg="mod">
          <ac:chgData name="Ada Szpot" userId="86b68a29-582f-417c-a3aa-ecd9b8bde843" providerId="ADAL" clId="{CC8D829A-23F9-4F8A-8188-1C97F75A76C4}" dt="2023-06-14T07:18:58.697" v="460"/>
          <ac:picMkLst>
            <pc:docMk/>
            <pc:sldMk cId="3227195851" sldId="288"/>
            <ac:picMk id="5" creationId="{B417D56B-AFD5-D8C8-9445-363226229443}"/>
          </ac:picMkLst>
        </pc:picChg>
        <pc:picChg chg="mod">
          <ac:chgData name="Ada Szpot" userId="86b68a29-582f-417c-a3aa-ecd9b8bde843" providerId="ADAL" clId="{CC8D829A-23F9-4F8A-8188-1C97F75A76C4}" dt="2023-06-14T07:18:58.697" v="460"/>
          <ac:picMkLst>
            <pc:docMk/>
            <pc:sldMk cId="3227195851" sldId="288"/>
            <ac:picMk id="6" creationId="{3143C82A-67C9-A1CC-6368-88E1FBC1CEA7}"/>
          </ac:picMkLst>
        </pc:picChg>
        <pc:picChg chg="mod">
          <ac:chgData name="Ada Szpot" userId="86b68a29-582f-417c-a3aa-ecd9b8bde843" providerId="ADAL" clId="{CC8D829A-23F9-4F8A-8188-1C97F75A76C4}" dt="2023-06-14T07:18:58.697" v="460"/>
          <ac:picMkLst>
            <pc:docMk/>
            <pc:sldMk cId="3227195851" sldId="288"/>
            <ac:picMk id="7" creationId="{BB804CAE-0675-E2C6-F63B-314849B25C4B}"/>
          </ac:picMkLst>
        </pc:picChg>
      </pc:sldChg>
      <pc:sldChg chg="addSp modSp">
        <pc:chgData name="Ada Szpot" userId="86b68a29-582f-417c-a3aa-ecd9b8bde843" providerId="ADAL" clId="{CC8D829A-23F9-4F8A-8188-1C97F75A76C4}" dt="2023-06-14T07:19:00.917" v="461"/>
        <pc:sldMkLst>
          <pc:docMk/>
          <pc:sldMk cId="1630859393" sldId="289"/>
        </pc:sldMkLst>
        <pc:grpChg chg="add mod">
          <ac:chgData name="Ada Szpot" userId="86b68a29-582f-417c-a3aa-ecd9b8bde843" providerId="ADAL" clId="{CC8D829A-23F9-4F8A-8188-1C97F75A76C4}" dt="2023-06-14T07:19:00.917" v="461"/>
          <ac:grpSpMkLst>
            <pc:docMk/>
            <pc:sldMk cId="1630859393" sldId="289"/>
            <ac:grpSpMk id="2" creationId="{916AF247-FD7B-1AA3-E562-22BC9221FBA5}"/>
          </ac:grpSpMkLst>
        </pc:grpChg>
        <pc:picChg chg="mod">
          <ac:chgData name="Ada Szpot" userId="86b68a29-582f-417c-a3aa-ecd9b8bde843" providerId="ADAL" clId="{CC8D829A-23F9-4F8A-8188-1C97F75A76C4}" dt="2023-06-14T07:19:00.917" v="461"/>
          <ac:picMkLst>
            <pc:docMk/>
            <pc:sldMk cId="1630859393" sldId="289"/>
            <ac:picMk id="4" creationId="{6DCDFAAB-146B-3B28-2935-E2903D9D3751}"/>
          </ac:picMkLst>
        </pc:picChg>
        <pc:picChg chg="mod">
          <ac:chgData name="Ada Szpot" userId="86b68a29-582f-417c-a3aa-ecd9b8bde843" providerId="ADAL" clId="{CC8D829A-23F9-4F8A-8188-1C97F75A76C4}" dt="2023-06-14T07:19:00.917" v="461"/>
          <ac:picMkLst>
            <pc:docMk/>
            <pc:sldMk cId="1630859393" sldId="289"/>
            <ac:picMk id="5" creationId="{44C67B8B-9F42-7898-C67C-B2092CD6681D}"/>
          </ac:picMkLst>
        </pc:picChg>
        <pc:picChg chg="mod">
          <ac:chgData name="Ada Szpot" userId="86b68a29-582f-417c-a3aa-ecd9b8bde843" providerId="ADAL" clId="{CC8D829A-23F9-4F8A-8188-1C97F75A76C4}" dt="2023-06-14T07:19:00.917" v="461"/>
          <ac:picMkLst>
            <pc:docMk/>
            <pc:sldMk cId="1630859393" sldId="289"/>
            <ac:picMk id="7" creationId="{60C8C9F1-508C-2EB6-1DE4-ADC9A4E7DDDB}"/>
          </ac:picMkLst>
        </pc:picChg>
      </pc:sldChg>
      <pc:sldChg chg="addSp modSp add mod">
        <pc:chgData name="Ada Szpot" userId="86b68a29-582f-417c-a3aa-ecd9b8bde843" providerId="ADAL" clId="{CC8D829A-23F9-4F8A-8188-1C97F75A76C4}" dt="2023-06-14T07:24:54.563" v="525"/>
        <pc:sldMkLst>
          <pc:docMk/>
          <pc:sldMk cId="443790901" sldId="290"/>
        </pc:sldMkLst>
        <pc:grpChg chg="add mod">
          <ac:chgData name="Ada Szpot" userId="86b68a29-582f-417c-a3aa-ecd9b8bde843" providerId="ADAL" clId="{CC8D829A-23F9-4F8A-8188-1C97F75A76C4}" dt="2023-06-14T07:24:54.563" v="525"/>
          <ac:grpSpMkLst>
            <pc:docMk/>
            <pc:sldMk cId="443790901" sldId="290"/>
            <ac:grpSpMk id="2" creationId="{FC9370D0-A753-BC76-054F-F12520F347D0}"/>
          </ac:grpSpMkLst>
        </pc:grpChg>
        <pc:picChg chg="mod">
          <ac:chgData name="Ada Szpot" userId="86b68a29-582f-417c-a3aa-ecd9b8bde843" providerId="ADAL" clId="{CC8D829A-23F9-4F8A-8188-1C97F75A76C4}" dt="2023-06-14T07:24:54.563" v="525"/>
          <ac:picMkLst>
            <pc:docMk/>
            <pc:sldMk cId="443790901" sldId="290"/>
            <ac:picMk id="3" creationId="{8197414A-E4A3-5C27-A804-58DA21FC3222}"/>
          </ac:picMkLst>
        </pc:picChg>
        <pc:picChg chg="mod">
          <ac:chgData name="Ada Szpot" userId="86b68a29-582f-417c-a3aa-ecd9b8bde843" providerId="ADAL" clId="{CC8D829A-23F9-4F8A-8188-1C97F75A76C4}" dt="2023-06-14T07:24:54.563" v="525"/>
          <ac:picMkLst>
            <pc:docMk/>
            <pc:sldMk cId="443790901" sldId="290"/>
            <ac:picMk id="4" creationId="{2DA54B7A-A35B-8A9A-B68A-7B6293119A3D}"/>
          </ac:picMkLst>
        </pc:picChg>
        <pc:picChg chg="mod modCrop">
          <ac:chgData name="Ada Szpot" userId="86b68a29-582f-417c-a3aa-ecd9b8bde843" providerId="ADAL" clId="{CC8D829A-23F9-4F8A-8188-1C97F75A76C4}" dt="2023-06-14T07:24:34.564" v="522" actId="732"/>
          <ac:picMkLst>
            <pc:docMk/>
            <pc:sldMk cId="443790901" sldId="290"/>
            <ac:picMk id="5" creationId="{1FADE968-AD95-09C5-A773-2DA94DF2D3F0}"/>
          </ac:picMkLst>
        </pc:picChg>
        <pc:picChg chg="mod">
          <ac:chgData name="Ada Szpot" userId="86b68a29-582f-417c-a3aa-ecd9b8bde843" providerId="ADAL" clId="{CC8D829A-23F9-4F8A-8188-1C97F75A76C4}" dt="2023-06-14T07:24:54.563" v="525"/>
          <ac:picMkLst>
            <pc:docMk/>
            <pc:sldMk cId="443790901" sldId="290"/>
            <ac:picMk id="6" creationId="{9C0ABBD8-3FCB-2829-8D9F-DAD3EE2FE5C0}"/>
          </ac:picMkLst>
        </pc:picChg>
      </pc:sldChg>
      <pc:sldChg chg="addSp delSp modSp add mod ord">
        <pc:chgData name="Ada Szpot" userId="86b68a29-582f-417c-a3aa-ecd9b8bde843" providerId="ADAL" clId="{CC8D829A-23F9-4F8A-8188-1C97F75A76C4}" dt="2023-06-15T12:01:41.691" v="543"/>
        <pc:sldMkLst>
          <pc:docMk/>
          <pc:sldMk cId="1323572683" sldId="298"/>
        </pc:sldMkLst>
        <pc:spChg chg="add del mod">
          <ac:chgData name="Ada Szpot" userId="86b68a29-582f-417c-a3aa-ecd9b8bde843" providerId="ADAL" clId="{CC8D829A-23F9-4F8A-8188-1C97F75A76C4}" dt="2023-06-15T12:01:21.340" v="540" actId="478"/>
          <ac:spMkLst>
            <pc:docMk/>
            <pc:sldMk cId="1323572683" sldId="298"/>
            <ac:spMk id="3" creationId="{0C345380-468E-5C29-2B52-DA1CF1E345FF}"/>
          </ac:spMkLst>
        </pc:spChg>
        <pc:grpChg chg="add mod">
          <ac:chgData name="Ada Szpot" userId="86b68a29-582f-417c-a3aa-ecd9b8bde843" providerId="ADAL" clId="{CC8D829A-23F9-4F8A-8188-1C97F75A76C4}" dt="2023-06-15T12:01:41.691" v="543"/>
          <ac:grpSpMkLst>
            <pc:docMk/>
            <pc:sldMk cId="1323572683" sldId="298"/>
            <ac:grpSpMk id="4" creationId="{DFCBF250-1FDD-567D-AACF-346A53C03FE1}"/>
          </ac:grpSpMkLst>
        </pc:grpChg>
        <pc:picChg chg="add del mod modCrop">
          <ac:chgData name="Ada Szpot" userId="86b68a29-582f-417c-a3aa-ecd9b8bde843" providerId="ADAL" clId="{CC8D829A-23F9-4F8A-8188-1C97F75A76C4}" dt="2023-06-15T12:01:28.694" v="542" actId="732"/>
          <ac:picMkLst>
            <pc:docMk/>
            <pc:sldMk cId="1323572683" sldId="298"/>
            <ac:picMk id="5" creationId="{AD53CE2B-4994-19DE-660B-DA7F84D20316}"/>
          </ac:picMkLst>
        </pc:picChg>
        <pc:picChg chg="mod">
          <ac:chgData name="Ada Szpot" userId="86b68a29-582f-417c-a3aa-ecd9b8bde843" providerId="ADAL" clId="{CC8D829A-23F9-4F8A-8188-1C97F75A76C4}" dt="2023-06-15T12:01:41.691" v="543"/>
          <ac:picMkLst>
            <pc:docMk/>
            <pc:sldMk cId="1323572683" sldId="298"/>
            <ac:picMk id="6" creationId="{2DC5979B-042A-6835-E945-FE9BD3322D7C}"/>
          </ac:picMkLst>
        </pc:picChg>
        <pc:picChg chg="mod">
          <ac:chgData name="Ada Szpot" userId="86b68a29-582f-417c-a3aa-ecd9b8bde843" providerId="ADAL" clId="{CC8D829A-23F9-4F8A-8188-1C97F75A76C4}" dt="2023-06-15T12:01:41.691" v="543"/>
          <ac:picMkLst>
            <pc:docMk/>
            <pc:sldMk cId="1323572683" sldId="298"/>
            <ac:picMk id="7" creationId="{79BA36DC-D33F-107F-60B4-A2582BC804E0}"/>
          </ac:picMkLst>
        </pc:picChg>
        <pc:picChg chg="mod">
          <ac:chgData name="Ada Szpot" userId="86b68a29-582f-417c-a3aa-ecd9b8bde843" providerId="ADAL" clId="{CC8D829A-23F9-4F8A-8188-1C97F75A76C4}" dt="2023-06-15T12:01:41.691" v="543"/>
          <ac:picMkLst>
            <pc:docMk/>
            <pc:sldMk cId="1323572683" sldId="298"/>
            <ac:picMk id="8" creationId="{EC88A426-9EAA-69DA-2954-231BBFDB93D1}"/>
          </ac:picMkLst>
        </pc:picChg>
      </pc:sldChg>
      <pc:sldChg chg="addSp modSp">
        <pc:chgData name="Ada Szpot" userId="86b68a29-582f-417c-a3aa-ecd9b8bde843" providerId="ADAL" clId="{CC8D829A-23F9-4F8A-8188-1C97F75A76C4}" dt="2023-06-14T07:09:49.409" v="31"/>
        <pc:sldMkLst>
          <pc:docMk/>
          <pc:sldMk cId="4151425447" sldId="300"/>
        </pc:sldMkLst>
        <pc:grpChg chg="add mod">
          <ac:chgData name="Ada Szpot" userId="86b68a29-582f-417c-a3aa-ecd9b8bde843" providerId="ADAL" clId="{CC8D829A-23F9-4F8A-8188-1C97F75A76C4}" dt="2023-06-14T07:09:49.409" v="31"/>
          <ac:grpSpMkLst>
            <pc:docMk/>
            <pc:sldMk cId="4151425447" sldId="300"/>
            <ac:grpSpMk id="4" creationId="{030C5859-27B5-C1A1-F9A0-38F77EF88931}"/>
          </ac:grpSpMkLst>
        </pc:grpChg>
        <pc:picChg chg="mod">
          <ac:chgData name="Ada Szpot" userId="86b68a29-582f-417c-a3aa-ecd9b8bde843" providerId="ADAL" clId="{CC8D829A-23F9-4F8A-8188-1C97F75A76C4}" dt="2023-06-14T07:09:49.409" v="31"/>
          <ac:picMkLst>
            <pc:docMk/>
            <pc:sldMk cId="4151425447" sldId="300"/>
            <ac:picMk id="5" creationId="{88B57265-BAAE-D50F-9425-D8FA736D679A}"/>
          </ac:picMkLst>
        </pc:picChg>
        <pc:picChg chg="mod">
          <ac:chgData name="Ada Szpot" userId="86b68a29-582f-417c-a3aa-ecd9b8bde843" providerId="ADAL" clId="{CC8D829A-23F9-4F8A-8188-1C97F75A76C4}" dt="2023-06-14T07:09:49.409" v="31"/>
          <ac:picMkLst>
            <pc:docMk/>
            <pc:sldMk cId="4151425447" sldId="300"/>
            <ac:picMk id="8" creationId="{4E3F5639-F16E-4614-DAF0-3FC01AEA9195}"/>
          </ac:picMkLst>
        </pc:picChg>
        <pc:picChg chg="mod">
          <ac:chgData name="Ada Szpot" userId="86b68a29-582f-417c-a3aa-ecd9b8bde843" providerId="ADAL" clId="{CC8D829A-23F9-4F8A-8188-1C97F75A76C4}" dt="2023-06-14T07:09:49.409" v="31"/>
          <ac:picMkLst>
            <pc:docMk/>
            <pc:sldMk cId="4151425447" sldId="300"/>
            <ac:picMk id="9" creationId="{EA01CFCA-6685-1BAF-F267-8CDDC0D875B4}"/>
          </ac:picMkLst>
        </pc:picChg>
      </pc:sldChg>
      <pc:sldChg chg="addSp modSp mod">
        <pc:chgData name="Ada Szpot" userId="86b68a29-582f-417c-a3aa-ecd9b8bde843" providerId="ADAL" clId="{CC8D829A-23F9-4F8A-8188-1C97F75A76C4}" dt="2023-06-14T07:10:10.391" v="71" actId="1035"/>
        <pc:sldMkLst>
          <pc:docMk/>
          <pc:sldMk cId="3632635806" sldId="301"/>
        </pc:sldMkLst>
        <pc:spChg chg="mod">
          <ac:chgData name="Ada Szpot" userId="86b68a29-582f-417c-a3aa-ecd9b8bde843" providerId="ADAL" clId="{CC8D829A-23F9-4F8A-8188-1C97F75A76C4}" dt="2023-06-14T07:10:10.391" v="71" actId="1035"/>
          <ac:spMkLst>
            <pc:docMk/>
            <pc:sldMk cId="3632635806" sldId="301"/>
            <ac:spMk id="3" creationId="{50324641-1C52-CADA-9BAF-D32DF6EF5650}"/>
          </ac:spMkLst>
        </pc:spChg>
        <pc:grpChg chg="add mod">
          <ac:chgData name="Ada Szpot" userId="86b68a29-582f-417c-a3aa-ecd9b8bde843" providerId="ADAL" clId="{CC8D829A-23F9-4F8A-8188-1C97F75A76C4}" dt="2023-06-14T07:09:38.871" v="30"/>
          <ac:grpSpMkLst>
            <pc:docMk/>
            <pc:sldMk cId="3632635806" sldId="301"/>
            <ac:grpSpMk id="2" creationId="{65685C82-3335-7A54-95F3-392F1E2831AA}"/>
          </ac:grpSpMkLst>
        </pc:grpChg>
        <pc:picChg chg="mod">
          <ac:chgData name="Ada Szpot" userId="86b68a29-582f-417c-a3aa-ecd9b8bde843" providerId="ADAL" clId="{CC8D829A-23F9-4F8A-8188-1C97F75A76C4}" dt="2023-06-14T07:09:38.871" v="30"/>
          <ac:picMkLst>
            <pc:docMk/>
            <pc:sldMk cId="3632635806" sldId="301"/>
            <ac:picMk id="4" creationId="{71F2DD22-3C50-3CDB-56AF-CC4A16B866A8}"/>
          </ac:picMkLst>
        </pc:picChg>
        <pc:picChg chg="mod">
          <ac:chgData name="Ada Szpot" userId="86b68a29-582f-417c-a3aa-ecd9b8bde843" providerId="ADAL" clId="{CC8D829A-23F9-4F8A-8188-1C97F75A76C4}" dt="2023-06-14T07:09:38.871" v="30"/>
          <ac:picMkLst>
            <pc:docMk/>
            <pc:sldMk cId="3632635806" sldId="301"/>
            <ac:picMk id="6" creationId="{E12E8552-5AB3-13AA-B161-7EE45920071B}"/>
          </ac:picMkLst>
        </pc:picChg>
        <pc:picChg chg="mod">
          <ac:chgData name="Ada Szpot" userId="86b68a29-582f-417c-a3aa-ecd9b8bde843" providerId="ADAL" clId="{CC8D829A-23F9-4F8A-8188-1C97F75A76C4}" dt="2023-06-14T07:10:10.391" v="71" actId="1035"/>
          <ac:picMkLst>
            <pc:docMk/>
            <pc:sldMk cId="3632635806" sldId="301"/>
            <ac:picMk id="7" creationId="{DE6765AB-C143-3543-5A11-51DBC2D5B897}"/>
          </ac:picMkLst>
        </pc:picChg>
        <pc:picChg chg="mod">
          <ac:chgData name="Ada Szpot" userId="86b68a29-582f-417c-a3aa-ecd9b8bde843" providerId="ADAL" clId="{CC8D829A-23F9-4F8A-8188-1C97F75A76C4}" dt="2023-06-14T07:10:10.391" v="71" actId="1035"/>
          <ac:picMkLst>
            <pc:docMk/>
            <pc:sldMk cId="3632635806" sldId="301"/>
            <ac:picMk id="8" creationId="{96065458-E306-4B7D-6A8C-6AD30E574BBF}"/>
          </ac:picMkLst>
        </pc:picChg>
        <pc:picChg chg="mod">
          <ac:chgData name="Ada Szpot" userId="86b68a29-582f-417c-a3aa-ecd9b8bde843" providerId="ADAL" clId="{CC8D829A-23F9-4F8A-8188-1C97F75A76C4}" dt="2023-06-14T07:09:38.871" v="30"/>
          <ac:picMkLst>
            <pc:docMk/>
            <pc:sldMk cId="3632635806" sldId="301"/>
            <ac:picMk id="9" creationId="{27E0BBF4-18A1-8C1C-83D1-3684603C20FD}"/>
          </ac:picMkLst>
        </pc:picChg>
      </pc:sldChg>
      <pc:sldChg chg="addSp modSp">
        <pc:chgData name="Ada Szpot" userId="86b68a29-582f-417c-a3aa-ecd9b8bde843" providerId="ADAL" clId="{CC8D829A-23F9-4F8A-8188-1C97F75A76C4}" dt="2023-06-14T07:18:55.889" v="459"/>
        <pc:sldMkLst>
          <pc:docMk/>
          <pc:sldMk cId="2833473730" sldId="304"/>
        </pc:sldMkLst>
        <pc:grpChg chg="add mod">
          <ac:chgData name="Ada Szpot" userId="86b68a29-582f-417c-a3aa-ecd9b8bde843" providerId="ADAL" clId="{CC8D829A-23F9-4F8A-8188-1C97F75A76C4}" dt="2023-06-14T07:18:55.889" v="459"/>
          <ac:grpSpMkLst>
            <pc:docMk/>
            <pc:sldMk cId="2833473730" sldId="304"/>
            <ac:grpSpMk id="4" creationId="{1711AB2F-9EEB-73BA-E2DC-A031A17BD499}"/>
          </ac:grpSpMkLst>
        </pc:grpChg>
        <pc:picChg chg="mod">
          <ac:chgData name="Ada Szpot" userId="86b68a29-582f-417c-a3aa-ecd9b8bde843" providerId="ADAL" clId="{CC8D829A-23F9-4F8A-8188-1C97F75A76C4}" dt="2023-06-14T07:18:55.889" v="459"/>
          <ac:picMkLst>
            <pc:docMk/>
            <pc:sldMk cId="2833473730" sldId="304"/>
            <ac:picMk id="5" creationId="{AB9F0284-C50A-E559-C15F-547D8C95484F}"/>
          </ac:picMkLst>
        </pc:picChg>
        <pc:picChg chg="mod">
          <ac:chgData name="Ada Szpot" userId="86b68a29-582f-417c-a3aa-ecd9b8bde843" providerId="ADAL" clId="{CC8D829A-23F9-4F8A-8188-1C97F75A76C4}" dt="2023-06-14T07:18:55.889" v="459"/>
          <ac:picMkLst>
            <pc:docMk/>
            <pc:sldMk cId="2833473730" sldId="304"/>
            <ac:picMk id="6" creationId="{2B5F24E7-89D6-26CC-5AAF-CC0635FDFE74}"/>
          </ac:picMkLst>
        </pc:picChg>
        <pc:picChg chg="mod">
          <ac:chgData name="Ada Szpot" userId="86b68a29-582f-417c-a3aa-ecd9b8bde843" providerId="ADAL" clId="{CC8D829A-23F9-4F8A-8188-1C97F75A76C4}" dt="2023-06-14T07:18:55.889" v="459"/>
          <ac:picMkLst>
            <pc:docMk/>
            <pc:sldMk cId="2833473730" sldId="304"/>
            <ac:picMk id="7" creationId="{67157401-E875-3B5A-283A-94F3C32CD3AD}"/>
          </ac:picMkLst>
        </pc:picChg>
      </pc:sldChg>
      <pc:sldChg chg="addSp modSp del">
        <pc:chgData name="Ada Szpot" userId="86b68a29-582f-417c-a3aa-ecd9b8bde843" providerId="ADAL" clId="{CC8D829A-23F9-4F8A-8188-1C97F75A76C4}" dt="2023-06-14T07:22:31.604" v="519" actId="47"/>
        <pc:sldMkLst>
          <pc:docMk/>
          <pc:sldMk cId="1147400255" sldId="312"/>
        </pc:sldMkLst>
        <pc:grpChg chg="add mod">
          <ac:chgData name="Ada Szpot" userId="86b68a29-582f-417c-a3aa-ecd9b8bde843" providerId="ADAL" clId="{CC8D829A-23F9-4F8A-8188-1C97F75A76C4}" dt="2023-06-14T07:19:02.868" v="462"/>
          <ac:grpSpMkLst>
            <pc:docMk/>
            <pc:sldMk cId="1147400255" sldId="312"/>
            <ac:grpSpMk id="4" creationId="{4ECC80FE-E986-A18B-90F4-63028AE1B28E}"/>
          </ac:grpSpMkLst>
        </pc:grpChg>
        <pc:picChg chg="mod">
          <ac:chgData name="Ada Szpot" userId="86b68a29-582f-417c-a3aa-ecd9b8bde843" providerId="ADAL" clId="{CC8D829A-23F9-4F8A-8188-1C97F75A76C4}" dt="2023-06-14T07:19:02.868" v="462"/>
          <ac:picMkLst>
            <pc:docMk/>
            <pc:sldMk cId="1147400255" sldId="312"/>
            <ac:picMk id="5" creationId="{C2ED18C1-C54C-684A-A724-67652F7261E6}"/>
          </ac:picMkLst>
        </pc:picChg>
        <pc:picChg chg="mod">
          <ac:chgData name="Ada Szpot" userId="86b68a29-582f-417c-a3aa-ecd9b8bde843" providerId="ADAL" clId="{CC8D829A-23F9-4F8A-8188-1C97F75A76C4}" dt="2023-06-14T07:19:02.868" v="462"/>
          <ac:picMkLst>
            <pc:docMk/>
            <pc:sldMk cId="1147400255" sldId="312"/>
            <ac:picMk id="6" creationId="{86CBEC4E-18D0-E4E6-1286-ABECD8506C65}"/>
          </ac:picMkLst>
        </pc:picChg>
        <pc:picChg chg="mod">
          <ac:chgData name="Ada Szpot" userId="86b68a29-582f-417c-a3aa-ecd9b8bde843" providerId="ADAL" clId="{CC8D829A-23F9-4F8A-8188-1C97F75A76C4}" dt="2023-06-14T07:19:02.868" v="462"/>
          <ac:picMkLst>
            <pc:docMk/>
            <pc:sldMk cId="1147400255" sldId="312"/>
            <ac:picMk id="7" creationId="{603B8DB2-3E47-479B-B0E8-57F8A2A63C41}"/>
          </ac:picMkLst>
        </pc:picChg>
      </pc:sldChg>
      <pc:sldChg chg="addSp modSp del">
        <pc:chgData name="Ada Szpot" userId="86b68a29-582f-417c-a3aa-ecd9b8bde843" providerId="ADAL" clId="{CC8D829A-23F9-4F8A-8188-1C97F75A76C4}" dt="2023-06-14T07:11:01.949" v="79" actId="47"/>
        <pc:sldMkLst>
          <pc:docMk/>
          <pc:sldMk cId="3987403265" sldId="375"/>
        </pc:sldMkLst>
        <pc:grpChg chg="add mod">
          <ac:chgData name="Ada Szpot" userId="86b68a29-582f-417c-a3aa-ecd9b8bde843" providerId="ADAL" clId="{CC8D829A-23F9-4F8A-8188-1C97F75A76C4}" dt="2023-06-14T07:10:36.783" v="77"/>
          <ac:grpSpMkLst>
            <pc:docMk/>
            <pc:sldMk cId="3987403265" sldId="375"/>
            <ac:grpSpMk id="2" creationId="{5A1D9544-178E-4868-55B1-2C9783CC9A94}"/>
          </ac:grpSpMkLst>
        </pc:grpChg>
        <pc:picChg chg="mod">
          <ac:chgData name="Ada Szpot" userId="86b68a29-582f-417c-a3aa-ecd9b8bde843" providerId="ADAL" clId="{CC8D829A-23F9-4F8A-8188-1C97F75A76C4}" dt="2023-06-14T07:10:36.783" v="77"/>
          <ac:picMkLst>
            <pc:docMk/>
            <pc:sldMk cId="3987403265" sldId="375"/>
            <ac:picMk id="4" creationId="{3CBD8311-6FE2-7B4C-0C2C-33E0DCDC4A0A}"/>
          </ac:picMkLst>
        </pc:picChg>
        <pc:picChg chg="mod">
          <ac:chgData name="Ada Szpot" userId="86b68a29-582f-417c-a3aa-ecd9b8bde843" providerId="ADAL" clId="{CC8D829A-23F9-4F8A-8188-1C97F75A76C4}" dt="2023-06-14T07:10:36.783" v="77"/>
          <ac:picMkLst>
            <pc:docMk/>
            <pc:sldMk cId="3987403265" sldId="375"/>
            <ac:picMk id="5" creationId="{4CBC3514-68FD-4980-5251-3BECA54015B4}"/>
          </ac:picMkLst>
        </pc:picChg>
        <pc:picChg chg="mod">
          <ac:chgData name="Ada Szpot" userId="86b68a29-582f-417c-a3aa-ecd9b8bde843" providerId="ADAL" clId="{CC8D829A-23F9-4F8A-8188-1C97F75A76C4}" dt="2023-06-14T07:10:36.783" v="77"/>
          <ac:picMkLst>
            <pc:docMk/>
            <pc:sldMk cId="3987403265" sldId="375"/>
            <ac:picMk id="6" creationId="{2756F6BC-0CBE-CF30-CD0F-023A8C852A65}"/>
          </ac:picMkLst>
        </pc:picChg>
      </pc:sldChg>
      <pc:sldChg chg="addSp modSp">
        <pc:chgData name="Ada Szpot" userId="86b68a29-582f-417c-a3aa-ecd9b8bde843" providerId="ADAL" clId="{CC8D829A-23F9-4F8A-8188-1C97F75A76C4}" dt="2023-06-14T07:09:31.677" v="28"/>
        <pc:sldMkLst>
          <pc:docMk/>
          <pc:sldMk cId="2982842416" sldId="382"/>
        </pc:sldMkLst>
        <pc:grpChg chg="add mod">
          <ac:chgData name="Ada Szpot" userId="86b68a29-582f-417c-a3aa-ecd9b8bde843" providerId="ADAL" clId="{CC8D829A-23F9-4F8A-8188-1C97F75A76C4}" dt="2023-06-14T07:09:31.677" v="28"/>
          <ac:grpSpMkLst>
            <pc:docMk/>
            <pc:sldMk cId="2982842416" sldId="382"/>
            <ac:grpSpMk id="3" creationId="{FFE85CFC-95BE-7419-A721-24D10852A21D}"/>
          </ac:grpSpMkLst>
        </pc:grpChg>
        <pc:picChg chg="mod">
          <ac:chgData name="Ada Szpot" userId="86b68a29-582f-417c-a3aa-ecd9b8bde843" providerId="ADAL" clId="{CC8D829A-23F9-4F8A-8188-1C97F75A76C4}" dt="2023-06-14T07:09:31.677" v="28"/>
          <ac:picMkLst>
            <pc:docMk/>
            <pc:sldMk cId="2982842416" sldId="382"/>
            <ac:picMk id="5" creationId="{F8CB3A49-949B-3692-CB5F-99AFF4188D2D}"/>
          </ac:picMkLst>
        </pc:picChg>
        <pc:picChg chg="mod">
          <ac:chgData name="Ada Szpot" userId="86b68a29-582f-417c-a3aa-ecd9b8bde843" providerId="ADAL" clId="{CC8D829A-23F9-4F8A-8188-1C97F75A76C4}" dt="2023-06-14T07:09:31.677" v="28"/>
          <ac:picMkLst>
            <pc:docMk/>
            <pc:sldMk cId="2982842416" sldId="382"/>
            <ac:picMk id="7" creationId="{0B30D441-70D6-9F33-900F-7C7F5267B822}"/>
          </ac:picMkLst>
        </pc:picChg>
        <pc:picChg chg="mod">
          <ac:chgData name="Ada Szpot" userId="86b68a29-582f-417c-a3aa-ecd9b8bde843" providerId="ADAL" clId="{CC8D829A-23F9-4F8A-8188-1C97F75A76C4}" dt="2023-06-14T07:09:31.677" v="28"/>
          <ac:picMkLst>
            <pc:docMk/>
            <pc:sldMk cId="2982842416" sldId="382"/>
            <ac:picMk id="9" creationId="{20551075-AFD8-F3F7-5AD2-8E281927466E}"/>
          </ac:picMkLst>
        </pc:picChg>
      </pc:sldChg>
      <pc:sldChg chg="addSp modSp">
        <pc:chgData name="Ada Szpot" userId="86b68a29-582f-417c-a3aa-ecd9b8bde843" providerId="ADAL" clId="{CC8D829A-23F9-4F8A-8188-1C97F75A76C4}" dt="2023-06-14T07:15:51.300" v="348"/>
        <pc:sldMkLst>
          <pc:docMk/>
          <pc:sldMk cId="3608538012" sldId="415"/>
        </pc:sldMkLst>
        <pc:grpChg chg="add mod">
          <ac:chgData name="Ada Szpot" userId="86b68a29-582f-417c-a3aa-ecd9b8bde843" providerId="ADAL" clId="{CC8D829A-23F9-4F8A-8188-1C97F75A76C4}" dt="2023-06-14T07:15:51.300" v="348"/>
          <ac:grpSpMkLst>
            <pc:docMk/>
            <pc:sldMk cId="3608538012" sldId="415"/>
            <ac:grpSpMk id="2" creationId="{A84E2763-6426-504D-E194-B9502F287418}"/>
          </ac:grpSpMkLst>
        </pc:grpChg>
        <pc:picChg chg="mod">
          <ac:chgData name="Ada Szpot" userId="86b68a29-582f-417c-a3aa-ecd9b8bde843" providerId="ADAL" clId="{CC8D829A-23F9-4F8A-8188-1C97F75A76C4}" dt="2023-06-14T07:15:51.300" v="348"/>
          <ac:picMkLst>
            <pc:docMk/>
            <pc:sldMk cId="3608538012" sldId="415"/>
            <ac:picMk id="3" creationId="{FE20C0AB-8B20-A8E4-6CFA-B6D5F750D177}"/>
          </ac:picMkLst>
        </pc:picChg>
        <pc:picChg chg="mod">
          <ac:chgData name="Ada Szpot" userId="86b68a29-582f-417c-a3aa-ecd9b8bde843" providerId="ADAL" clId="{CC8D829A-23F9-4F8A-8188-1C97F75A76C4}" dt="2023-06-14T07:15:51.300" v="348"/>
          <ac:picMkLst>
            <pc:docMk/>
            <pc:sldMk cId="3608538012" sldId="415"/>
            <ac:picMk id="5" creationId="{1602A3F1-1F5C-F7B0-1676-4FF9A3962C41}"/>
          </ac:picMkLst>
        </pc:picChg>
        <pc:picChg chg="mod">
          <ac:chgData name="Ada Szpot" userId="86b68a29-582f-417c-a3aa-ecd9b8bde843" providerId="ADAL" clId="{CC8D829A-23F9-4F8A-8188-1C97F75A76C4}" dt="2023-06-14T07:15:51.300" v="348"/>
          <ac:picMkLst>
            <pc:docMk/>
            <pc:sldMk cId="3608538012" sldId="415"/>
            <ac:picMk id="6" creationId="{22374330-5888-FF0D-0C1C-3A695E53F090}"/>
          </ac:picMkLst>
        </pc:picChg>
      </pc:sldChg>
      <pc:sldChg chg="addSp modSp add mod">
        <pc:chgData name="Ada Szpot" userId="86b68a29-582f-417c-a3aa-ecd9b8bde843" providerId="ADAL" clId="{CC8D829A-23F9-4F8A-8188-1C97F75A76C4}" dt="2023-06-14T07:19:52.371" v="475"/>
        <pc:sldMkLst>
          <pc:docMk/>
          <pc:sldMk cId="3690631554" sldId="417"/>
        </pc:sldMkLst>
        <pc:spChg chg="mod">
          <ac:chgData name="Ada Szpot" userId="86b68a29-582f-417c-a3aa-ecd9b8bde843" providerId="ADAL" clId="{CC8D829A-23F9-4F8A-8188-1C97F75A76C4}" dt="2023-06-14T07:19:49.953" v="474" actId="255"/>
          <ac:spMkLst>
            <pc:docMk/>
            <pc:sldMk cId="3690631554" sldId="417"/>
            <ac:spMk id="6" creationId="{5F4D1DE4-EA18-D283-943B-4DF2EAC9D115}"/>
          </ac:spMkLst>
        </pc:spChg>
        <pc:grpChg chg="add mod">
          <ac:chgData name="Ada Szpot" userId="86b68a29-582f-417c-a3aa-ecd9b8bde843" providerId="ADAL" clId="{CC8D829A-23F9-4F8A-8188-1C97F75A76C4}" dt="2023-06-14T07:19:52.371" v="475"/>
          <ac:grpSpMkLst>
            <pc:docMk/>
            <pc:sldMk cId="3690631554" sldId="417"/>
            <ac:grpSpMk id="2" creationId="{B361EFA1-923C-B77D-32EA-FD091F5FC67F}"/>
          </ac:grpSpMkLst>
        </pc:grpChg>
        <pc:picChg chg="mod">
          <ac:chgData name="Ada Szpot" userId="86b68a29-582f-417c-a3aa-ecd9b8bde843" providerId="ADAL" clId="{CC8D829A-23F9-4F8A-8188-1C97F75A76C4}" dt="2023-06-14T07:19:52.371" v="475"/>
          <ac:picMkLst>
            <pc:docMk/>
            <pc:sldMk cId="3690631554" sldId="417"/>
            <ac:picMk id="3" creationId="{C94AEE5E-484A-6A2D-444A-880AE63D4576}"/>
          </ac:picMkLst>
        </pc:picChg>
        <pc:picChg chg="mod">
          <ac:chgData name="Ada Szpot" userId="86b68a29-582f-417c-a3aa-ecd9b8bde843" providerId="ADAL" clId="{CC8D829A-23F9-4F8A-8188-1C97F75A76C4}" dt="2023-06-14T07:19:52.371" v="475"/>
          <ac:picMkLst>
            <pc:docMk/>
            <pc:sldMk cId="3690631554" sldId="417"/>
            <ac:picMk id="5" creationId="{ADDD038A-8B99-E39C-9F5A-EE5621B3052F}"/>
          </ac:picMkLst>
        </pc:picChg>
        <pc:picChg chg="mod">
          <ac:chgData name="Ada Szpot" userId="86b68a29-582f-417c-a3aa-ecd9b8bde843" providerId="ADAL" clId="{CC8D829A-23F9-4F8A-8188-1C97F75A76C4}" dt="2023-06-14T07:19:52.371" v="475"/>
          <ac:picMkLst>
            <pc:docMk/>
            <pc:sldMk cId="3690631554" sldId="417"/>
            <ac:picMk id="7" creationId="{2EB36687-282D-C0F5-0D33-319A4BC4F8CA}"/>
          </ac:picMkLst>
        </pc:picChg>
      </pc:sldChg>
      <pc:sldChg chg="addSp modSp ord">
        <pc:chgData name="Ada Szpot" userId="86b68a29-582f-417c-a3aa-ecd9b8bde843" providerId="ADAL" clId="{CC8D829A-23F9-4F8A-8188-1C97F75A76C4}" dt="2023-06-15T12:02:05.470" v="545"/>
        <pc:sldMkLst>
          <pc:docMk/>
          <pc:sldMk cId="288500638" sldId="419"/>
        </pc:sldMkLst>
        <pc:grpChg chg="add mod">
          <ac:chgData name="Ada Szpot" userId="86b68a29-582f-417c-a3aa-ecd9b8bde843" providerId="ADAL" clId="{CC8D829A-23F9-4F8A-8188-1C97F75A76C4}" dt="2023-06-14T07:09:29.153" v="27"/>
          <ac:grpSpMkLst>
            <pc:docMk/>
            <pc:sldMk cId="288500638" sldId="419"/>
            <ac:grpSpMk id="3" creationId="{373F7B82-F8FB-531A-3193-6A1BE2E257DE}"/>
          </ac:grpSpMkLst>
        </pc:grpChg>
        <pc:picChg chg="mod">
          <ac:chgData name="Ada Szpot" userId="86b68a29-582f-417c-a3aa-ecd9b8bde843" providerId="ADAL" clId="{CC8D829A-23F9-4F8A-8188-1C97F75A76C4}" dt="2023-06-14T07:09:29.153" v="27"/>
          <ac:picMkLst>
            <pc:docMk/>
            <pc:sldMk cId="288500638" sldId="419"/>
            <ac:picMk id="6" creationId="{7EA74F01-730F-4F29-A3E8-8AB5A88337D7}"/>
          </ac:picMkLst>
        </pc:picChg>
        <pc:picChg chg="mod">
          <ac:chgData name="Ada Szpot" userId="86b68a29-582f-417c-a3aa-ecd9b8bde843" providerId="ADAL" clId="{CC8D829A-23F9-4F8A-8188-1C97F75A76C4}" dt="2023-06-14T07:09:29.153" v="27"/>
          <ac:picMkLst>
            <pc:docMk/>
            <pc:sldMk cId="288500638" sldId="419"/>
            <ac:picMk id="7" creationId="{356DBEB2-DCA1-2DF2-A3BE-23CD8DEA13B8}"/>
          </ac:picMkLst>
        </pc:picChg>
        <pc:picChg chg="mod">
          <ac:chgData name="Ada Szpot" userId="86b68a29-582f-417c-a3aa-ecd9b8bde843" providerId="ADAL" clId="{CC8D829A-23F9-4F8A-8188-1C97F75A76C4}" dt="2023-06-14T07:09:29.153" v="27"/>
          <ac:picMkLst>
            <pc:docMk/>
            <pc:sldMk cId="288500638" sldId="419"/>
            <ac:picMk id="8" creationId="{CED06A53-C082-DFF3-5A0B-A3B80696AB50}"/>
          </ac:picMkLst>
        </pc:picChg>
      </pc:sldChg>
      <pc:sldChg chg="modSp mod">
        <pc:chgData name="Ada Szpot" userId="86b68a29-582f-417c-a3aa-ecd9b8bde843" providerId="ADAL" clId="{CC8D829A-23F9-4F8A-8188-1C97F75A76C4}" dt="2023-06-14T07:11:54.048" v="101" actId="20577"/>
        <pc:sldMkLst>
          <pc:docMk/>
          <pc:sldMk cId="4117492220" sldId="428"/>
        </pc:sldMkLst>
        <pc:graphicFrameChg chg="modGraphic">
          <ac:chgData name="Ada Szpot" userId="86b68a29-582f-417c-a3aa-ecd9b8bde843" providerId="ADAL" clId="{CC8D829A-23F9-4F8A-8188-1C97F75A76C4}" dt="2023-06-14T07:11:54.048" v="101" actId="20577"/>
          <ac:graphicFrameMkLst>
            <pc:docMk/>
            <pc:sldMk cId="4117492220" sldId="428"/>
            <ac:graphicFrameMk id="3" creationId="{54D1F0A9-4CD5-9285-5E29-2832FD5FE6EC}"/>
          </ac:graphicFrameMkLst>
        </pc:graphicFrameChg>
      </pc:sldChg>
      <pc:sldChg chg="addSp modSp">
        <pc:chgData name="Ada Szpot" userId="86b68a29-582f-417c-a3aa-ecd9b8bde843" providerId="ADAL" clId="{CC8D829A-23F9-4F8A-8188-1C97F75A76C4}" dt="2023-06-14T07:11:22.291" v="99"/>
        <pc:sldMkLst>
          <pc:docMk/>
          <pc:sldMk cId="2723689330" sldId="435"/>
        </pc:sldMkLst>
        <pc:grpChg chg="add mod">
          <ac:chgData name="Ada Szpot" userId="86b68a29-582f-417c-a3aa-ecd9b8bde843" providerId="ADAL" clId="{CC8D829A-23F9-4F8A-8188-1C97F75A76C4}" dt="2023-06-14T07:11:22.291" v="99"/>
          <ac:grpSpMkLst>
            <pc:docMk/>
            <pc:sldMk cId="2723689330" sldId="435"/>
            <ac:grpSpMk id="2" creationId="{B09CBDC4-DE52-3A7E-8832-E7537A047E9E}"/>
          </ac:grpSpMkLst>
        </pc:grpChg>
        <pc:picChg chg="mod">
          <ac:chgData name="Ada Szpot" userId="86b68a29-582f-417c-a3aa-ecd9b8bde843" providerId="ADAL" clId="{CC8D829A-23F9-4F8A-8188-1C97F75A76C4}" dt="2023-06-14T07:11:22.291" v="99"/>
          <ac:picMkLst>
            <pc:docMk/>
            <pc:sldMk cId="2723689330" sldId="435"/>
            <ac:picMk id="3" creationId="{9B188944-8AAC-0F95-DD12-DD3A411F34EF}"/>
          </ac:picMkLst>
        </pc:picChg>
        <pc:picChg chg="mod">
          <ac:chgData name="Ada Szpot" userId="86b68a29-582f-417c-a3aa-ecd9b8bde843" providerId="ADAL" clId="{CC8D829A-23F9-4F8A-8188-1C97F75A76C4}" dt="2023-06-14T07:11:22.291" v="99"/>
          <ac:picMkLst>
            <pc:docMk/>
            <pc:sldMk cId="2723689330" sldId="435"/>
            <ac:picMk id="5" creationId="{42023E20-D0D5-8754-F7EA-CDAAD628F53D}"/>
          </ac:picMkLst>
        </pc:picChg>
        <pc:picChg chg="mod">
          <ac:chgData name="Ada Szpot" userId="86b68a29-582f-417c-a3aa-ecd9b8bde843" providerId="ADAL" clId="{CC8D829A-23F9-4F8A-8188-1C97F75A76C4}" dt="2023-06-14T07:11:22.291" v="99"/>
          <ac:picMkLst>
            <pc:docMk/>
            <pc:sldMk cId="2723689330" sldId="435"/>
            <ac:picMk id="6" creationId="{1B85F231-D86E-1BA2-ED67-5DAC019CE2E3}"/>
          </ac:picMkLst>
        </pc:picChg>
      </pc:sldChg>
      <pc:sldChg chg="addSp modSp">
        <pc:chgData name="Ada Szpot" userId="86b68a29-582f-417c-a3aa-ecd9b8bde843" providerId="ADAL" clId="{CC8D829A-23F9-4F8A-8188-1C97F75A76C4}" dt="2023-06-14T07:18:14.585" v="391"/>
        <pc:sldMkLst>
          <pc:docMk/>
          <pc:sldMk cId="3307493213" sldId="447"/>
        </pc:sldMkLst>
        <pc:grpChg chg="add mod">
          <ac:chgData name="Ada Szpot" userId="86b68a29-582f-417c-a3aa-ecd9b8bde843" providerId="ADAL" clId="{CC8D829A-23F9-4F8A-8188-1C97F75A76C4}" dt="2023-06-14T07:18:14.585" v="391"/>
          <ac:grpSpMkLst>
            <pc:docMk/>
            <pc:sldMk cId="3307493213" sldId="447"/>
            <ac:grpSpMk id="2" creationId="{2036A0EB-8DCD-AADE-37BD-5A5EA65F5532}"/>
          </ac:grpSpMkLst>
        </pc:grpChg>
        <pc:picChg chg="mod">
          <ac:chgData name="Ada Szpot" userId="86b68a29-582f-417c-a3aa-ecd9b8bde843" providerId="ADAL" clId="{CC8D829A-23F9-4F8A-8188-1C97F75A76C4}" dt="2023-06-14T07:18:14.585" v="391"/>
          <ac:picMkLst>
            <pc:docMk/>
            <pc:sldMk cId="3307493213" sldId="447"/>
            <ac:picMk id="6" creationId="{8118E90C-4DEA-74C5-3C24-F9BCD7FBBA69}"/>
          </ac:picMkLst>
        </pc:picChg>
        <pc:picChg chg="mod">
          <ac:chgData name="Ada Szpot" userId="86b68a29-582f-417c-a3aa-ecd9b8bde843" providerId="ADAL" clId="{CC8D829A-23F9-4F8A-8188-1C97F75A76C4}" dt="2023-06-14T07:18:14.585" v="391"/>
          <ac:picMkLst>
            <pc:docMk/>
            <pc:sldMk cId="3307493213" sldId="447"/>
            <ac:picMk id="7" creationId="{11C5E0A1-E6AB-C8D1-FD98-38E44D0AE034}"/>
          </ac:picMkLst>
        </pc:picChg>
        <pc:picChg chg="mod">
          <ac:chgData name="Ada Szpot" userId="86b68a29-582f-417c-a3aa-ecd9b8bde843" providerId="ADAL" clId="{CC8D829A-23F9-4F8A-8188-1C97F75A76C4}" dt="2023-06-14T07:18:14.585" v="391"/>
          <ac:picMkLst>
            <pc:docMk/>
            <pc:sldMk cId="3307493213" sldId="447"/>
            <ac:picMk id="8" creationId="{6F5C007D-D448-B7A3-983F-1EF5B1772F67}"/>
          </ac:picMkLst>
        </pc:picChg>
      </pc:sldChg>
      <pc:sldChg chg="addSp modSp">
        <pc:chgData name="Ada Szpot" userId="86b68a29-582f-417c-a3aa-ecd9b8bde843" providerId="ADAL" clId="{CC8D829A-23F9-4F8A-8188-1C97F75A76C4}" dt="2023-06-14T07:19:23.567" v="468"/>
        <pc:sldMkLst>
          <pc:docMk/>
          <pc:sldMk cId="3292643657" sldId="448"/>
        </pc:sldMkLst>
        <pc:grpChg chg="add mod">
          <ac:chgData name="Ada Szpot" userId="86b68a29-582f-417c-a3aa-ecd9b8bde843" providerId="ADAL" clId="{CC8D829A-23F9-4F8A-8188-1C97F75A76C4}" dt="2023-06-14T07:19:23.567" v="468"/>
          <ac:grpSpMkLst>
            <pc:docMk/>
            <pc:sldMk cId="3292643657" sldId="448"/>
            <ac:grpSpMk id="2" creationId="{C23DE1D8-9270-0F7C-18C5-FC28659B9CF4}"/>
          </ac:grpSpMkLst>
        </pc:grpChg>
        <pc:picChg chg="mod">
          <ac:chgData name="Ada Szpot" userId="86b68a29-582f-417c-a3aa-ecd9b8bde843" providerId="ADAL" clId="{CC8D829A-23F9-4F8A-8188-1C97F75A76C4}" dt="2023-06-14T07:19:23.567" v="468"/>
          <ac:picMkLst>
            <pc:docMk/>
            <pc:sldMk cId="3292643657" sldId="448"/>
            <ac:picMk id="3" creationId="{741129A9-0EE7-8CAB-93E4-6CDAA7866E2C}"/>
          </ac:picMkLst>
        </pc:picChg>
        <pc:picChg chg="mod">
          <ac:chgData name="Ada Szpot" userId="86b68a29-582f-417c-a3aa-ecd9b8bde843" providerId="ADAL" clId="{CC8D829A-23F9-4F8A-8188-1C97F75A76C4}" dt="2023-06-14T07:19:23.567" v="468"/>
          <ac:picMkLst>
            <pc:docMk/>
            <pc:sldMk cId="3292643657" sldId="448"/>
            <ac:picMk id="4" creationId="{8BB3A44E-9183-D914-CB11-F8E6BD9E13B6}"/>
          </ac:picMkLst>
        </pc:picChg>
        <pc:picChg chg="mod">
          <ac:chgData name="Ada Szpot" userId="86b68a29-582f-417c-a3aa-ecd9b8bde843" providerId="ADAL" clId="{CC8D829A-23F9-4F8A-8188-1C97F75A76C4}" dt="2023-06-14T07:19:23.567" v="468"/>
          <ac:picMkLst>
            <pc:docMk/>
            <pc:sldMk cId="3292643657" sldId="448"/>
            <ac:picMk id="6" creationId="{EC0B1E17-5A9E-95F3-0AFA-90AE41BFF19A}"/>
          </ac:picMkLst>
        </pc:picChg>
      </pc:sldChg>
      <pc:sldChg chg="addSp modSp">
        <pc:chgData name="Ada Szpot" userId="86b68a29-582f-417c-a3aa-ecd9b8bde843" providerId="ADAL" clId="{CC8D829A-23F9-4F8A-8188-1C97F75A76C4}" dt="2023-06-14T07:19:25.938" v="469"/>
        <pc:sldMkLst>
          <pc:docMk/>
          <pc:sldMk cId="1912459194" sldId="451"/>
        </pc:sldMkLst>
        <pc:grpChg chg="add mod">
          <ac:chgData name="Ada Szpot" userId="86b68a29-582f-417c-a3aa-ecd9b8bde843" providerId="ADAL" clId="{CC8D829A-23F9-4F8A-8188-1C97F75A76C4}" dt="2023-06-14T07:19:25.938" v="469"/>
          <ac:grpSpMkLst>
            <pc:docMk/>
            <pc:sldMk cId="1912459194" sldId="451"/>
            <ac:grpSpMk id="2" creationId="{4E286A60-F72F-1744-7E37-109AAA4BB11B}"/>
          </ac:grpSpMkLst>
        </pc:grpChg>
        <pc:picChg chg="mod">
          <ac:chgData name="Ada Szpot" userId="86b68a29-582f-417c-a3aa-ecd9b8bde843" providerId="ADAL" clId="{CC8D829A-23F9-4F8A-8188-1C97F75A76C4}" dt="2023-06-14T07:19:25.938" v="469"/>
          <ac:picMkLst>
            <pc:docMk/>
            <pc:sldMk cId="1912459194" sldId="451"/>
            <ac:picMk id="3" creationId="{66DC39BD-0B1B-2839-B4A7-E8E0443A8CEA}"/>
          </ac:picMkLst>
        </pc:picChg>
        <pc:picChg chg="mod">
          <ac:chgData name="Ada Szpot" userId="86b68a29-582f-417c-a3aa-ecd9b8bde843" providerId="ADAL" clId="{CC8D829A-23F9-4F8A-8188-1C97F75A76C4}" dt="2023-06-14T07:19:25.938" v="469"/>
          <ac:picMkLst>
            <pc:docMk/>
            <pc:sldMk cId="1912459194" sldId="451"/>
            <ac:picMk id="6" creationId="{BBBAE641-D97B-69F7-174F-B8C4B26E3E54}"/>
          </ac:picMkLst>
        </pc:picChg>
        <pc:picChg chg="mod">
          <ac:chgData name="Ada Szpot" userId="86b68a29-582f-417c-a3aa-ecd9b8bde843" providerId="ADAL" clId="{CC8D829A-23F9-4F8A-8188-1C97F75A76C4}" dt="2023-06-14T07:19:25.938" v="469"/>
          <ac:picMkLst>
            <pc:docMk/>
            <pc:sldMk cId="1912459194" sldId="451"/>
            <ac:picMk id="7" creationId="{494B125E-A7AB-B690-442D-48E3A5CE1059}"/>
          </ac:picMkLst>
        </pc:picChg>
      </pc:sldChg>
      <pc:sldChg chg="addSp modSp mod">
        <pc:chgData name="Ada Szpot" userId="86b68a29-582f-417c-a3aa-ecd9b8bde843" providerId="ADAL" clId="{CC8D829A-23F9-4F8A-8188-1C97F75A76C4}" dt="2023-06-14T07:09:13.377" v="23" actId="1076"/>
        <pc:sldMkLst>
          <pc:docMk/>
          <pc:sldMk cId="3078886152" sldId="455"/>
        </pc:sldMkLst>
        <pc:grpChg chg="add mod">
          <ac:chgData name="Ada Szpot" userId="86b68a29-582f-417c-a3aa-ecd9b8bde843" providerId="ADAL" clId="{CC8D829A-23F9-4F8A-8188-1C97F75A76C4}" dt="2023-06-14T07:09:13.377" v="23" actId="1076"/>
          <ac:grpSpMkLst>
            <pc:docMk/>
            <pc:sldMk cId="3078886152" sldId="455"/>
            <ac:grpSpMk id="25" creationId="{C4A53780-68B8-94EE-CF5D-F51550C751B4}"/>
          </ac:grpSpMkLst>
        </pc:grpChg>
        <pc:picChg chg="add mod">
          <ac:chgData name="Ada Szpot" userId="86b68a29-582f-417c-a3aa-ecd9b8bde843" providerId="ADAL" clId="{CC8D829A-23F9-4F8A-8188-1C97F75A76C4}" dt="2023-06-14T07:09:09.731" v="22" actId="164"/>
          <ac:picMkLst>
            <pc:docMk/>
            <pc:sldMk cId="3078886152" sldId="455"/>
            <ac:picMk id="5" creationId="{52954D5E-C38B-C7E5-5079-0EA8D86FD3BB}"/>
          </ac:picMkLst>
        </pc:picChg>
        <pc:picChg chg="add mod">
          <ac:chgData name="Ada Szpot" userId="86b68a29-582f-417c-a3aa-ecd9b8bde843" providerId="ADAL" clId="{CC8D829A-23F9-4F8A-8188-1C97F75A76C4}" dt="2023-06-14T07:09:09.731" v="22" actId="164"/>
          <ac:picMkLst>
            <pc:docMk/>
            <pc:sldMk cId="3078886152" sldId="455"/>
            <ac:picMk id="7" creationId="{DAE69157-1196-54C0-D7BC-C1D53BE689A0}"/>
          </ac:picMkLst>
        </pc:picChg>
        <pc:picChg chg="add mod">
          <ac:chgData name="Ada Szpot" userId="86b68a29-582f-417c-a3aa-ecd9b8bde843" providerId="ADAL" clId="{CC8D829A-23F9-4F8A-8188-1C97F75A76C4}" dt="2023-06-14T07:09:09.731" v="22" actId="164"/>
          <ac:picMkLst>
            <pc:docMk/>
            <pc:sldMk cId="3078886152" sldId="455"/>
            <ac:picMk id="23" creationId="{5A0BCD67-985E-4CF3-B89D-71F4667C523A}"/>
          </ac:picMkLst>
        </pc:picChg>
      </pc:sldChg>
      <pc:sldChg chg="addSp modSp">
        <pc:chgData name="Ada Szpot" userId="86b68a29-582f-417c-a3aa-ecd9b8bde843" providerId="ADAL" clId="{CC8D829A-23F9-4F8A-8188-1C97F75A76C4}" dt="2023-06-14T07:09:19.229" v="25"/>
        <pc:sldMkLst>
          <pc:docMk/>
          <pc:sldMk cId="495802098" sldId="456"/>
        </pc:sldMkLst>
        <pc:grpChg chg="add mod">
          <ac:chgData name="Ada Szpot" userId="86b68a29-582f-417c-a3aa-ecd9b8bde843" providerId="ADAL" clId="{CC8D829A-23F9-4F8A-8188-1C97F75A76C4}" dt="2023-06-14T07:09:19.229" v="25"/>
          <ac:grpSpMkLst>
            <pc:docMk/>
            <pc:sldMk cId="495802098" sldId="456"/>
            <ac:grpSpMk id="2" creationId="{71C3F6CC-813B-0B4F-1F7D-4C14B33B1AEB}"/>
          </ac:grpSpMkLst>
        </pc:grpChg>
        <pc:picChg chg="mod">
          <ac:chgData name="Ada Szpot" userId="86b68a29-582f-417c-a3aa-ecd9b8bde843" providerId="ADAL" clId="{CC8D829A-23F9-4F8A-8188-1C97F75A76C4}" dt="2023-06-14T07:09:19.229" v="25"/>
          <ac:picMkLst>
            <pc:docMk/>
            <pc:sldMk cId="495802098" sldId="456"/>
            <ac:picMk id="4" creationId="{5279CC92-8ACC-AA87-56C8-607D61FDD148}"/>
          </ac:picMkLst>
        </pc:picChg>
        <pc:picChg chg="mod">
          <ac:chgData name="Ada Szpot" userId="86b68a29-582f-417c-a3aa-ecd9b8bde843" providerId="ADAL" clId="{CC8D829A-23F9-4F8A-8188-1C97F75A76C4}" dt="2023-06-14T07:09:19.229" v="25"/>
          <ac:picMkLst>
            <pc:docMk/>
            <pc:sldMk cId="495802098" sldId="456"/>
            <ac:picMk id="6" creationId="{8B93E99A-6579-4481-A1B2-A30A794B1B13}"/>
          </ac:picMkLst>
        </pc:picChg>
        <pc:picChg chg="mod">
          <ac:chgData name="Ada Szpot" userId="86b68a29-582f-417c-a3aa-ecd9b8bde843" providerId="ADAL" clId="{CC8D829A-23F9-4F8A-8188-1C97F75A76C4}" dt="2023-06-14T07:09:19.229" v="25"/>
          <ac:picMkLst>
            <pc:docMk/>
            <pc:sldMk cId="495802098" sldId="456"/>
            <ac:picMk id="8" creationId="{0F7FB385-D1E2-E599-9446-A5C729A1C481}"/>
          </ac:picMkLst>
        </pc:picChg>
      </pc:sldChg>
      <pc:sldChg chg="addSp modSp">
        <pc:chgData name="Ada Szpot" userId="86b68a29-582f-417c-a3aa-ecd9b8bde843" providerId="ADAL" clId="{CC8D829A-23F9-4F8A-8188-1C97F75A76C4}" dt="2023-06-14T07:19:07.936" v="464"/>
        <pc:sldMkLst>
          <pc:docMk/>
          <pc:sldMk cId="2788285346" sldId="467"/>
        </pc:sldMkLst>
        <pc:grpChg chg="add mod">
          <ac:chgData name="Ada Szpot" userId="86b68a29-582f-417c-a3aa-ecd9b8bde843" providerId="ADAL" clId="{CC8D829A-23F9-4F8A-8188-1C97F75A76C4}" dt="2023-06-14T07:19:07.936" v="464"/>
          <ac:grpSpMkLst>
            <pc:docMk/>
            <pc:sldMk cId="2788285346" sldId="467"/>
            <ac:grpSpMk id="2" creationId="{6AE95865-7E9D-B1FC-7161-C28BE581627A}"/>
          </ac:grpSpMkLst>
        </pc:grpChg>
        <pc:picChg chg="mod">
          <ac:chgData name="Ada Szpot" userId="86b68a29-582f-417c-a3aa-ecd9b8bde843" providerId="ADAL" clId="{CC8D829A-23F9-4F8A-8188-1C97F75A76C4}" dt="2023-06-14T07:19:07.936" v="464"/>
          <ac:picMkLst>
            <pc:docMk/>
            <pc:sldMk cId="2788285346" sldId="467"/>
            <ac:picMk id="7" creationId="{B2B9A0E9-CF3C-F7D4-451B-1A98CE2FA07F}"/>
          </ac:picMkLst>
        </pc:picChg>
        <pc:picChg chg="mod">
          <ac:chgData name="Ada Szpot" userId="86b68a29-582f-417c-a3aa-ecd9b8bde843" providerId="ADAL" clId="{CC8D829A-23F9-4F8A-8188-1C97F75A76C4}" dt="2023-06-14T07:19:07.936" v="464"/>
          <ac:picMkLst>
            <pc:docMk/>
            <pc:sldMk cId="2788285346" sldId="467"/>
            <ac:picMk id="8" creationId="{232F665B-1EB2-A6A0-82A8-B6FB1C273AD6}"/>
          </ac:picMkLst>
        </pc:picChg>
        <pc:picChg chg="mod">
          <ac:chgData name="Ada Szpot" userId="86b68a29-582f-417c-a3aa-ecd9b8bde843" providerId="ADAL" clId="{CC8D829A-23F9-4F8A-8188-1C97F75A76C4}" dt="2023-06-14T07:19:07.936" v="464"/>
          <ac:picMkLst>
            <pc:docMk/>
            <pc:sldMk cId="2788285346" sldId="467"/>
            <ac:picMk id="9" creationId="{F310291D-7756-1EC8-D439-43F67C935A52}"/>
          </ac:picMkLst>
        </pc:picChg>
      </pc:sldChg>
      <pc:sldChg chg="addSp modSp">
        <pc:chgData name="Ada Szpot" userId="86b68a29-582f-417c-a3aa-ecd9b8bde843" providerId="ADAL" clId="{CC8D829A-23F9-4F8A-8188-1C97F75A76C4}" dt="2023-06-14T07:10:21.528" v="75"/>
        <pc:sldMkLst>
          <pc:docMk/>
          <pc:sldMk cId="2167862723" sldId="468"/>
        </pc:sldMkLst>
        <pc:grpChg chg="add mod">
          <ac:chgData name="Ada Szpot" userId="86b68a29-582f-417c-a3aa-ecd9b8bde843" providerId="ADAL" clId="{CC8D829A-23F9-4F8A-8188-1C97F75A76C4}" dt="2023-06-14T07:10:21.528" v="75"/>
          <ac:grpSpMkLst>
            <pc:docMk/>
            <pc:sldMk cId="2167862723" sldId="468"/>
            <ac:grpSpMk id="4" creationId="{76B13DF2-E069-F8D0-DCB3-088571D26FFA}"/>
          </ac:grpSpMkLst>
        </pc:grpChg>
        <pc:picChg chg="mod">
          <ac:chgData name="Ada Szpot" userId="86b68a29-582f-417c-a3aa-ecd9b8bde843" providerId="ADAL" clId="{CC8D829A-23F9-4F8A-8188-1C97F75A76C4}" dt="2023-06-14T07:10:21.528" v="75"/>
          <ac:picMkLst>
            <pc:docMk/>
            <pc:sldMk cId="2167862723" sldId="468"/>
            <ac:picMk id="5" creationId="{000B1EDD-A27D-1DBE-2DA3-A898E2158BAC}"/>
          </ac:picMkLst>
        </pc:picChg>
        <pc:picChg chg="mod">
          <ac:chgData name="Ada Szpot" userId="86b68a29-582f-417c-a3aa-ecd9b8bde843" providerId="ADAL" clId="{CC8D829A-23F9-4F8A-8188-1C97F75A76C4}" dt="2023-06-14T07:10:21.528" v="75"/>
          <ac:picMkLst>
            <pc:docMk/>
            <pc:sldMk cId="2167862723" sldId="468"/>
            <ac:picMk id="6" creationId="{B10A1768-0420-0DD6-C67D-1CE071F5D86C}"/>
          </ac:picMkLst>
        </pc:picChg>
        <pc:picChg chg="mod">
          <ac:chgData name="Ada Szpot" userId="86b68a29-582f-417c-a3aa-ecd9b8bde843" providerId="ADAL" clId="{CC8D829A-23F9-4F8A-8188-1C97F75A76C4}" dt="2023-06-14T07:10:21.528" v="75"/>
          <ac:picMkLst>
            <pc:docMk/>
            <pc:sldMk cId="2167862723" sldId="468"/>
            <ac:picMk id="7" creationId="{AA198BAA-01DA-5DED-2862-A1BBE0B99FB0}"/>
          </ac:picMkLst>
        </pc:picChg>
      </pc:sldChg>
      <pc:sldChg chg="addSp modSp">
        <pc:chgData name="Ada Szpot" userId="86b68a29-582f-417c-a3aa-ecd9b8bde843" providerId="ADAL" clId="{CC8D829A-23F9-4F8A-8188-1C97F75A76C4}" dt="2023-06-14T07:18:38.992" v="442"/>
        <pc:sldMkLst>
          <pc:docMk/>
          <pc:sldMk cId="2084238994" sldId="471"/>
        </pc:sldMkLst>
        <pc:grpChg chg="add mod">
          <ac:chgData name="Ada Szpot" userId="86b68a29-582f-417c-a3aa-ecd9b8bde843" providerId="ADAL" clId="{CC8D829A-23F9-4F8A-8188-1C97F75A76C4}" dt="2023-06-14T07:18:38.992" v="442"/>
          <ac:grpSpMkLst>
            <pc:docMk/>
            <pc:sldMk cId="2084238994" sldId="471"/>
            <ac:grpSpMk id="4" creationId="{AF781EAB-2E27-8555-16EC-C72B522D6222}"/>
          </ac:grpSpMkLst>
        </pc:grpChg>
        <pc:picChg chg="mod">
          <ac:chgData name="Ada Szpot" userId="86b68a29-582f-417c-a3aa-ecd9b8bde843" providerId="ADAL" clId="{CC8D829A-23F9-4F8A-8188-1C97F75A76C4}" dt="2023-06-14T07:18:38.992" v="442"/>
          <ac:picMkLst>
            <pc:docMk/>
            <pc:sldMk cId="2084238994" sldId="471"/>
            <ac:picMk id="5" creationId="{F06D4E29-D6BA-54FA-A331-32F07EE94FE8}"/>
          </ac:picMkLst>
        </pc:picChg>
        <pc:picChg chg="mod">
          <ac:chgData name="Ada Szpot" userId="86b68a29-582f-417c-a3aa-ecd9b8bde843" providerId="ADAL" clId="{CC8D829A-23F9-4F8A-8188-1C97F75A76C4}" dt="2023-06-14T07:18:38.992" v="442"/>
          <ac:picMkLst>
            <pc:docMk/>
            <pc:sldMk cId="2084238994" sldId="471"/>
            <ac:picMk id="6" creationId="{3786914F-E9C8-AE4E-6DA7-815A3152DE0C}"/>
          </ac:picMkLst>
        </pc:picChg>
        <pc:picChg chg="mod">
          <ac:chgData name="Ada Szpot" userId="86b68a29-582f-417c-a3aa-ecd9b8bde843" providerId="ADAL" clId="{CC8D829A-23F9-4F8A-8188-1C97F75A76C4}" dt="2023-06-14T07:18:38.992" v="442"/>
          <ac:picMkLst>
            <pc:docMk/>
            <pc:sldMk cId="2084238994" sldId="471"/>
            <ac:picMk id="7" creationId="{0D47998B-CBF8-7C71-F91B-335B2108252B}"/>
          </ac:picMkLst>
        </pc:picChg>
      </pc:sldChg>
      <pc:sldChg chg="addSp modSp mod">
        <pc:chgData name="Ada Szpot" userId="86b68a29-582f-417c-a3aa-ecd9b8bde843" providerId="ADAL" clId="{CC8D829A-23F9-4F8A-8188-1C97F75A76C4}" dt="2023-06-14T07:14:33.307" v="240" actId="1036"/>
        <pc:sldMkLst>
          <pc:docMk/>
          <pc:sldMk cId="2258255022" sldId="474"/>
        </pc:sldMkLst>
        <pc:spChg chg="mod">
          <ac:chgData name="Ada Szpot" userId="86b68a29-582f-417c-a3aa-ecd9b8bde843" providerId="ADAL" clId="{CC8D829A-23F9-4F8A-8188-1C97F75A76C4}" dt="2023-06-14T07:14:13.080" v="161" actId="20577"/>
          <ac:spMkLst>
            <pc:docMk/>
            <pc:sldMk cId="2258255022" sldId="474"/>
            <ac:spMk id="5" creationId="{70862C72-864D-270A-4647-E5853F60BC0E}"/>
          </ac:spMkLst>
        </pc:spChg>
        <pc:grpChg chg="add mod">
          <ac:chgData name="Ada Szpot" userId="86b68a29-582f-417c-a3aa-ecd9b8bde843" providerId="ADAL" clId="{CC8D829A-23F9-4F8A-8188-1C97F75A76C4}" dt="2023-06-14T07:14:09.486" v="160"/>
          <ac:grpSpMkLst>
            <pc:docMk/>
            <pc:sldMk cId="2258255022" sldId="474"/>
            <ac:grpSpMk id="2" creationId="{0C3E7CBB-9A5F-3DCD-E4C2-E7641986E03E}"/>
          </ac:grpSpMkLst>
        </pc:grpChg>
        <pc:grpChg chg="mod">
          <ac:chgData name="Ada Szpot" userId="86b68a29-582f-417c-a3aa-ecd9b8bde843" providerId="ADAL" clId="{CC8D829A-23F9-4F8A-8188-1C97F75A76C4}" dt="2023-06-14T07:14:25.100" v="204" actId="1035"/>
          <ac:grpSpMkLst>
            <pc:docMk/>
            <pc:sldMk cId="2258255022" sldId="474"/>
            <ac:grpSpMk id="7" creationId="{4EC52C79-B8D8-AD11-BB5E-06C978A5D789}"/>
          </ac:grpSpMkLst>
        </pc:grpChg>
        <pc:grpChg chg="mod">
          <ac:chgData name="Ada Szpot" userId="86b68a29-582f-417c-a3aa-ecd9b8bde843" providerId="ADAL" clId="{CC8D829A-23F9-4F8A-8188-1C97F75A76C4}" dt="2023-06-14T07:14:33.307" v="240" actId="1036"/>
          <ac:grpSpMkLst>
            <pc:docMk/>
            <pc:sldMk cId="2258255022" sldId="474"/>
            <ac:grpSpMk id="13" creationId="{6562B1AD-82B0-12E3-02A4-35B0F4988B55}"/>
          </ac:grpSpMkLst>
        </pc:grpChg>
        <pc:picChg chg="mod">
          <ac:chgData name="Ada Szpot" userId="86b68a29-582f-417c-a3aa-ecd9b8bde843" providerId="ADAL" clId="{CC8D829A-23F9-4F8A-8188-1C97F75A76C4}" dt="2023-06-14T07:14:09.486" v="160"/>
          <ac:picMkLst>
            <pc:docMk/>
            <pc:sldMk cId="2258255022" sldId="474"/>
            <ac:picMk id="16" creationId="{2F50C3AF-1E26-77A4-6810-3B77CA5B8EF6}"/>
          </ac:picMkLst>
        </pc:picChg>
        <pc:picChg chg="mod">
          <ac:chgData name="Ada Szpot" userId="86b68a29-582f-417c-a3aa-ecd9b8bde843" providerId="ADAL" clId="{CC8D829A-23F9-4F8A-8188-1C97F75A76C4}" dt="2023-06-14T07:14:09.486" v="160"/>
          <ac:picMkLst>
            <pc:docMk/>
            <pc:sldMk cId="2258255022" sldId="474"/>
            <ac:picMk id="18" creationId="{CEEF6D14-0776-43EA-8761-79ABB10430F7}"/>
          </ac:picMkLst>
        </pc:picChg>
        <pc:picChg chg="mod">
          <ac:chgData name="Ada Szpot" userId="86b68a29-582f-417c-a3aa-ecd9b8bde843" providerId="ADAL" clId="{CC8D829A-23F9-4F8A-8188-1C97F75A76C4}" dt="2023-06-14T07:14:09.486" v="160"/>
          <ac:picMkLst>
            <pc:docMk/>
            <pc:sldMk cId="2258255022" sldId="474"/>
            <ac:picMk id="19" creationId="{0F7BEC28-B453-2BDD-DEC8-CA7D442A7DED}"/>
          </ac:picMkLst>
        </pc:picChg>
        <pc:cxnChg chg="mod">
          <ac:chgData name="Ada Szpot" userId="86b68a29-582f-417c-a3aa-ecd9b8bde843" providerId="ADAL" clId="{CC8D829A-23F9-4F8A-8188-1C97F75A76C4}" dt="2023-06-14T07:14:28.207" v="219" actId="1035"/>
          <ac:cxnSpMkLst>
            <pc:docMk/>
            <pc:sldMk cId="2258255022" sldId="474"/>
            <ac:cxnSpMk id="11" creationId="{70A10D5C-33B6-4CEB-22B8-C4803CC65014}"/>
          </ac:cxnSpMkLst>
        </pc:cxnChg>
        <pc:cxnChg chg="mod">
          <ac:chgData name="Ada Szpot" userId="86b68a29-582f-417c-a3aa-ecd9b8bde843" providerId="ADAL" clId="{CC8D829A-23F9-4F8A-8188-1C97F75A76C4}" dt="2023-06-14T07:14:19.034" v="185" actId="1036"/>
          <ac:cxnSpMkLst>
            <pc:docMk/>
            <pc:sldMk cId="2258255022" sldId="474"/>
            <ac:cxnSpMk id="12" creationId="{5D710289-4766-F470-FDE2-F6F4D6A14B66}"/>
          </ac:cxnSpMkLst>
        </pc:cxnChg>
      </pc:sldChg>
      <pc:sldChg chg="addSp modSp mod">
        <pc:chgData name="Ada Szpot" userId="86b68a29-582f-417c-a3aa-ecd9b8bde843" providerId="ADAL" clId="{CC8D829A-23F9-4F8A-8188-1C97F75A76C4}" dt="2023-06-14T07:15:42.333" v="345" actId="1076"/>
        <pc:sldMkLst>
          <pc:docMk/>
          <pc:sldMk cId="1007535277" sldId="475"/>
        </pc:sldMkLst>
        <pc:spChg chg="mod">
          <ac:chgData name="Ada Szpot" userId="86b68a29-582f-417c-a3aa-ecd9b8bde843" providerId="ADAL" clId="{CC8D829A-23F9-4F8A-8188-1C97F75A76C4}" dt="2023-06-14T07:15:28.015" v="333" actId="1035"/>
          <ac:spMkLst>
            <pc:docMk/>
            <pc:sldMk cId="1007535277" sldId="475"/>
            <ac:spMk id="12" creationId="{5FCCEBBA-56B0-4DC4-CBC8-91F9C9113D75}"/>
          </ac:spMkLst>
        </pc:spChg>
        <pc:grpChg chg="add mod">
          <ac:chgData name="Ada Szpot" userId="86b68a29-582f-417c-a3aa-ecd9b8bde843" providerId="ADAL" clId="{CC8D829A-23F9-4F8A-8188-1C97F75A76C4}" dt="2023-06-14T07:15:42.333" v="345" actId="1076"/>
          <ac:grpSpMkLst>
            <pc:docMk/>
            <pc:sldMk cId="1007535277" sldId="475"/>
            <ac:grpSpMk id="2" creationId="{A09D1F9E-A17B-59CE-5346-AAFAFA35D353}"/>
          </ac:grpSpMkLst>
        </pc:grpChg>
        <pc:grpChg chg="mod">
          <ac:chgData name="Ada Szpot" userId="86b68a29-582f-417c-a3aa-ecd9b8bde843" providerId="ADAL" clId="{CC8D829A-23F9-4F8A-8188-1C97F75A76C4}" dt="2023-06-14T07:15:30.190" v="335" actId="1035"/>
          <ac:grpSpMkLst>
            <pc:docMk/>
            <pc:sldMk cId="1007535277" sldId="475"/>
            <ac:grpSpMk id="3" creationId="{811A8DB0-99D8-6EC0-8794-E5BD323EC81F}"/>
          </ac:grpSpMkLst>
        </pc:grpChg>
        <pc:grpChg chg="mod">
          <ac:chgData name="Ada Szpot" userId="86b68a29-582f-417c-a3aa-ecd9b8bde843" providerId="ADAL" clId="{CC8D829A-23F9-4F8A-8188-1C97F75A76C4}" dt="2023-06-14T07:15:32.316" v="337" actId="1035"/>
          <ac:grpSpMkLst>
            <pc:docMk/>
            <pc:sldMk cId="1007535277" sldId="475"/>
            <ac:grpSpMk id="7" creationId="{6BB4DAD5-69AC-C543-8ECC-5B8A02F65AAA}"/>
          </ac:grpSpMkLst>
        </pc:grpChg>
        <pc:grpChg chg="mod">
          <ac:chgData name="Ada Szpot" userId="86b68a29-582f-417c-a3aa-ecd9b8bde843" providerId="ADAL" clId="{CC8D829A-23F9-4F8A-8188-1C97F75A76C4}" dt="2023-06-14T07:15:36.492" v="339" actId="1035"/>
          <ac:grpSpMkLst>
            <pc:docMk/>
            <pc:sldMk cId="1007535277" sldId="475"/>
            <ac:grpSpMk id="15" creationId="{917E0F3F-3437-1AEC-D30C-DC0F0C8CE843}"/>
          </ac:grpSpMkLst>
        </pc:grpChg>
        <pc:picChg chg="mod">
          <ac:chgData name="Ada Szpot" userId="86b68a29-582f-417c-a3aa-ecd9b8bde843" providerId="ADAL" clId="{CC8D829A-23F9-4F8A-8188-1C97F75A76C4}" dt="2023-06-14T07:15:12.967" v="320"/>
          <ac:picMkLst>
            <pc:docMk/>
            <pc:sldMk cId="1007535277" sldId="475"/>
            <ac:picMk id="11" creationId="{7BEF9E85-4D61-BCEE-92C5-B838082C7CF8}"/>
          </ac:picMkLst>
        </pc:picChg>
        <pc:picChg chg="mod">
          <ac:chgData name="Ada Szpot" userId="86b68a29-582f-417c-a3aa-ecd9b8bde843" providerId="ADAL" clId="{CC8D829A-23F9-4F8A-8188-1C97F75A76C4}" dt="2023-06-14T07:15:12.967" v="320"/>
          <ac:picMkLst>
            <pc:docMk/>
            <pc:sldMk cId="1007535277" sldId="475"/>
            <ac:picMk id="18" creationId="{1DD4046A-CCF3-F6C6-51D9-6A41F316E720}"/>
          </ac:picMkLst>
        </pc:picChg>
        <pc:picChg chg="mod">
          <ac:chgData name="Ada Szpot" userId="86b68a29-582f-417c-a3aa-ecd9b8bde843" providerId="ADAL" clId="{CC8D829A-23F9-4F8A-8188-1C97F75A76C4}" dt="2023-06-14T07:15:12.967" v="320"/>
          <ac:picMkLst>
            <pc:docMk/>
            <pc:sldMk cId="1007535277" sldId="475"/>
            <ac:picMk id="19" creationId="{9D4A2105-C740-4B29-6A5F-A4A3CF1D41BE}"/>
          </ac:picMkLst>
        </pc:picChg>
        <pc:cxnChg chg="mod">
          <ac:chgData name="Ada Szpot" userId="86b68a29-582f-417c-a3aa-ecd9b8bde843" providerId="ADAL" clId="{CC8D829A-23F9-4F8A-8188-1C97F75A76C4}" dt="2023-06-14T07:15:40.157" v="343" actId="1035"/>
          <ac:cxnSpMkLst>
            <pc:docMk/>
            <pc:sldMk cId="1007535277" sldId="475"/>
            <ac:cxnSpMk id="13" creationId="{2078804C-FE46-7AC3-1FBD-60410D9DEC1B}"/>
          </ac:cxnSpMkLst>
        </pc:cxnChg>
        <pc:cxnChg chg="mod">
          <ac:chgData name="Ada Szpot" userId="86b68a29-582f-417c-a3aa-ecd9b8bde843" providerId="ADAL" clId="{CC8D829A-23F9-4F8A-8188-1C97F75A76C4}" dt="2023-06-14T07:14:50.667" v="267" actId="1035"/>
          <ac:cxnSpMkLst>
            <pc:docMk/>
            <pc:sldMk cId="1007535277" sldId="475"/>
            <ac:cxnSpMk id="14" creationId="{2306E559-6C40-FDC9-387A-8C3697244B3D}"/>
          </ac:cxnSpMkLst>
        </pc:cxnChg>
      </pc:sldChg>
      <pc:sldChg chg="addSp modSp">
        <pc:chgData name="Ada Szpot" userId="86b68a29-582f-417c-a3aa-ecd9b8bde843" providerId="ADAL" clId="{CC8D829A-23F9-4F8A-8188-1C97F75A76C4}" dt="2023-06-14T07:09:21.281" v="26"/>
        <pc:sldMkLst>
          <pc:docMk/>
          <pc:sldMk cId="309166361" sldId="482"/>
        </pc:sldMkLst>
        <pc:grpChg chg="add mod">
          <ac:chgData name="Ada Szpot" userId="86b68a29-582f-417c-a3aa-ecd9b8bde843" providerId="ADAL" clId="{CC8D829A-23F9-4F8A-8188-1C97F75A76C4}" dt="2023-06-14T07:09:21.281" v="26"/>
          <ac:grpSpMkLst>
            <pc:docMk/>
            <pc:sldMk cId="309166361" sldId="482"/>
            <ac:grpSpMk id="2" creationId="{0BD258B2-C0C9-8AA3-71BB-C326D5D71ED5}"/>
          </ac:grpSpMkLst>
        </pc:grpChg>
        <pc:picChg chg="mod">
          <ac:chgData name="Ada Szpot" userId="86b68a29-582f-417c-a3aa-ecd9b8bde843" providerId="ADAL" clId="{CC8D829A-23F9-4F8A-8188-1C97F75A76C4}" dt="2023-06-14T07:09:21.281" v="26"/>
          <ac:picMkLst>
            <pc:docMk/>
            <pc:sldMk cId="309166361" sldId="482"/>
            <ac:picMk id="4" creationId="{D11C6B19-7207-93FE-A675-4A192F30923B}"/>
          </ac:picMkLst>
        </pc:picChg>
        <pc:picChg chg="mod">
          <ac:chgData name="Ada Szpot" userId="86b68a29-582f-417c-a3aa-ecd9b8bde843" providerId="ADAL" clId="{CC8D829A-23F9-4F8A-8188-1C97F75A76C4}" dt="2023-06-14T07:09:21.281" v="26"/>
          <ac:picMkLst>
            <pc:docMk/>
            <pc:sldMk cId="309166361" sldId="482"/>
            <ac:picMk id="7" creationId="{F1DAF07A-9AAF-B994-1552-1BA500F236B0}"/>
          </ac:picMkLst>
        </pc:picChg>
        <pc:picChg chg="mod">
          <ac:chgData name="Ada Szpot" userId="86b68a29-582f-417c-a3aa-ecd9b8bde843" providerId="ADAL" clId="{CC8D829A-23F9-4F8A-8188-1C97F75A76C4}" dt="2023-06-14T07:09:21.281" v="26"/>
          <ac:picMkLst>
            <pc:docMk/>
            <pc:sldMk cId="309166361" sldId="482"/>
            <ac:picMk id="8" creationId="{51B65E26-3C41-D5A9-2F60-75C437F11578}"/>
          </ac:picMkLst>
        </pc:picChg>
      </pc:sldChg>
      <pc:sldChg chg="addSp modSp">
        <pc:chgData name="Ada Szpot" userId="86b68a29-582f-417c-a3aa-ecd9b8bde843" providerId="ADAL" clId="{CC8D829A-23F9-4F8A-8188-1C97F75A76C4}" dt="2023-06-14T07:19:28.209" v="470"/>
        <pc:sldMkLst>
          <pc:docMk/>
          <pc:sldMk cId="1158162456" sldId="488"/>
        </pc:sldMkLst>
        <pc:grpChg chg="add mod">
          <ac:chgData name="Ada Szpot" userId="86b68a29-582f-417c-a3aa-ecd9b8bde843" providerId="ADAL" clId="{CC8D829A-23F9-4F8A-8188-1C97F75A76C4}" dt="2023-06-14T07:19:28.209" v="470"/>
          <ac:grpSpMkLst>
            <pc:docMk/>
            <pc:sldMk cId="1158162456" sldId="488"/>
            <ac:grpSpMk id="3" creationId="{355A5891-D0F1-1BC9-F349-6446727898AE}"/>
          </ac:grpSpMkLst>
        </pc:grpChg>
        <pc:picChg chg="mod">
          <ac:chgData name="Ada Szpot" userId="86b68a29-582f-417c-a3aa-ecd9b8bde843" providerId="ADAL" clId="{CC8D829A-23F9-4F8A-8188-1C97F75A76C4}" dt="2023-06-14T07:19:28.209" v="470"/>
          <ac:picMkLst>
            <pc:docMk/>
            <pc:sldMk cId="1158162456" sldId="488"/>
            <ac:picMk id="5" creationId="{8D99D5CB-66A2-4A70-8CA6-C128CA46D8FB}"/>
          </ac:picMkLst>
        </pc:picChg>
        <pc:picChg chg="mod">
          <ac:chgData name="Ada Szpot" userId="86b68a29-582f-417c-a3aa-ecd9b8bde843" providerId="ADAL" clId="{CC8D829A-23F9-4F8A-8188-1C97F75A76C4}" dt="2023-06-14T07:19:28.209" v="470"/>
          <ac:picMkLst>
            <pc:docMk/>
            <pc:sldMk cId="1158162456" sldId="488"/>
            <ac:picMk id="6" creationId="{ADA9E153-DABE-6F92-B493-E59EE05DEDF8}"/>
          </ac:picMkLst>
        </pc:picChg>
        <pc:picChg chg="mod">
          <ac:chgData name="Ada Szpot" userId="86b68a29-582f-417c-a3aa-ecd9b8bde843" providerId="ADAL" clId="{CC8D829A-23F9-4F8A-8188-1C97F75A76C4}" dt="2023-06-14T07:19:28.209" v="470"/>
          <ac:picMkLst>
            <pc:docMk/>
            <pc:sldMk cId="1158162456" sldId="488"/>
            <ac:picMk id="7" creationId="{B1F636AE-4030-2347-E1D7-20508AA2552E}"/>
          </ac:picMkLst>
        </pc:picChg>
      </pc:sldChg>
      <pc:sldChg chg="addSp modSp">
        <pc:chgData name="Ada Szpot" userId="86b68a29-582f-417c-a3aa-ecd9b8bde843" providerId="ADAL" clId="{CC8D829A-23F9-4F8A-8188-1C97F75A76C4}" dt="2023-06-14T07:19:20.066" v="467" actId="14100"/>
        <pc:sldMkLst>
          <pc:docMk/>
          <pc:sldMk cId="2757930953" sldId="492"/>
        </pc:sldMkLst>
        <pc:grpChg chg="add mod">
          <ac:chgData name="Ada Szpot" userId="86b68a29-582f-417c-a3aa-ecd9b8bde843" providerId="ADAL" clId="{CC8D829A-23F9-4F8A-8188-1C97F75A76C4}" dt="2023-06-14T07:19:17.266" v="466"/>
          <ac:grpSpMkLst>
            <pc:docMk/>
            <pc:sldMk cId="2757930953" sldId="492"/>
            <ac:grpSpMk id="2" creationId="{DD49133A-A8EB-40E5-3AE8-FDAAB2B1F6F0}"/>
          </ac:grpSpMkLst>
        </pc:grpChg>
        <pc:picChg chg="mod">
          <ac:chgData name="Ada Szpot" userId="86b68a29-582f-417c-a3aa-ecd9b8bde843" providerId="ADAL" clId="{CC8D829A-23F9-4F8A-8188-1C97F75A76C4}" dt="2023-06-14T07:19:17.266" v="466"/>
          <ac:picMkLst>
            <pc:docMk/>
            <pc:sldMk cId="2757930953" sldId="492"/>
            <ac:picMk id="4" creationId="{274075DF-7753-6461-837A-4409F583C2EC}"/>
          </ac:picMkLst>
        </pc:picChg>
        <pc:picChg chg="mod">
          <ac:chgData name="Ada Szpot" userId="86b68a29-582f-417c-a3aa-ecd9b8bde843" providerId="ADAL" clId="{CC8D829A-23F9-4F8A-8188-1C97F75A76C4}" dt="2023-06-14T07:19:17.266" v="466"/>
          <ac:picMkLst>
            <pc:docMk/>
            <pc:sldMk cId="2757930953" sldId="492"/>
            <ac:picMk id="6" creationId="{F83CC13C-ACA6-6C01-45B1-F49DA0A5703C}"/>
          </ac:picMkLst>
        </pc:picChg>
        <pc:picChg chg="mod">
          <ac:chgData name="Ada Szpot" userId="86b68a29-582f-417c-a3aa-ecd9b8bde843" providerId="ADAL" clId="{CC8D829A-23F9-4F8A-8188-1C97F75A76C4}" dt="2023-06-14T07:19:17.266" v="466"/>
          <ac:picMkLst>
            <pc:docMk/>
            <pc:sldMk cId="2757930953" sldId="492"/>
            <ac:picMk id="7" creationId="{3E1DB801-E967-4AC3-AA49-6FF8B15CBEC5}"/>
          </ac:picMkLst>
        </pc:picChg>
        <pc:picChg chg="mod">
          <ac:chgData name="Ada Szpot" userId="86b68a29-582f-417c-a3aa-ecd9b8bde843" providerId="ADAL" clId="{CC8D829A-23F9-4F8A-8188-1C97F75A76C4}" dt="2023-06-14T07:19:20.066" v="467" actId="14100"/>
          <ac:picMkLst>
            <pc:docMk/>
            <pc:sldMk cId="2757930953" sldId="492"/>
            <ac:picMk id="2050" creationId="{6BDD446C-DC24-D88B-9894-9EBCBC5052A5}"/>
          </ac:picMkLst>
        </pc:picChg>
      </pc:sldChg>
      <pc:sldChg chg="addSp modSp add mod">
        <pc:chgData name="Ada Szpot" userId="86b68a29-582f-417c-a3aa-ecd9b8bde843" providerId="ADAL" clId="{CC8D829A-23F9-4F8A-8188-1C97F75A76C4}" dt="2023-06-14T07:24:56.820" v="526"/>
        <pc:sldMkLst>
          <pc:docMk/>
          <pc:sldMk cId="3377167858" sldId="494"/>
        </pc:sldMkLst>
        <pc:grpChg chg="add mod">
          <ac:chgData name="Ada Szpot" userId="86b68a29-582f-417c-a3aa-ecd9b8bde843" providerId="ADAL" clId="{CC8D829A-23F9-4F8A-8188-1C97F75A76C4}" dt="2023-06-14T07:24:56.820" v="526"/>
          <ac:grpSpMkLst>
            <pc:docMk/>
            <pc:sldMk cId="3377167858" sldId="494"/>
            <ac:grpSpMk id="2" creationId="{EAC0E644-B601-4BF5-ACE3-BBDA98F5BC1B}"/>
          </ac:grpSpMkLst>
        </pc:grpChg>
        <pc:picChg chg="mod">
          <ac:chgData name="Ada Szpot" userId="86b68a29-582f-417c-a3aa-ecd9b8bde843" providerId="ADAL" clId="{CC8D829A-23F9-4F8A-8188-1C97F75A76C4}" dt="2023-06-14T07:24:56.820" v="526"/>
          <ac:picMkLst>
            <pc:docMk/>
            <pc:sldMk cId="3377167858" sldId="494"/>
            <ac:picMk id="3" creationId="{48DC21A6-002B-0F32-0C77-A3D4A9150196}"/>
          </ac:picMkLst>
        </pc:picChg>
        <pc:picChg chg="mod">
          <ac:chgData name="Ada Szpot" userId="86b68a29-582f-417c-a3aa-ecd9b8bde843" providerId="ADAL" clId="{CC8D829A-23F9-4F8A-8188-1C97F75A76C4}" dt="2023-06-14T07:24:56.820" v="526"/>
          <ac:picMkLst>
            <pc:docMk/>
            <pc:sldMk cId="3377167858" sldId="494"/>
            <ac:picMk id="4" creationId="{821AD081-CCAE-E26B-003E-5584203AA82A}"/>
          </ac:picMkLst>
        </pc:picChg>
        <pc:picChg chg="mod modCrop">
          <ac:chgData name="Ada Szpot" userId="86b68a29-582f-417c-a3aa-ecd9b8bde843" providerId="ADAL" clId="{CC8D829A-23F9-4F8A-8188-1C97F75A76C4}" dt="2023-06-14T07:24:47.324" v="524" actId="732"/>
          <ac:picMkLst>
            <pc:docMk/>
            <pc:sldMk cId="3377167858" sldId="494"/>
            <ac:picMk id="5" creationId="{463BED1C-1834-4820-EEBF-24264FAAF7DD}"/>
          </ac:picMkLst>
        </pc:picChg>
        <pc:picChg chg="mod">
          <ac:chgData name="Ada Szpot" userId="86b68a29-582f-417c-a3aa-ecd9b8bde843" providerId="ADAL" clId="{CC8D829A-23F9-4F8A-8188-1C97F75A76C4}" dt="2023-06-14T07:24:56.820" v="526"/>
          <ac:picMkLst>
            <pc:docMk/>
            <pc:sldMk cId="3377167858" sldId="494"/>
            <ac:picMk id="6" creationId="{DB54A379-0626-0468-3792-2B470FC6ABF3}"/>
          </ac:picMkLst>
        </pc:picChg>
      </pc:sldChg>
      <pc:sldChg chg="addSp delSp modSp mod">
        <pc:chgData name="Ada Szpot" userId="86b68a29-582f-417c-a3aa-ecd9b8bde843" providerId="ADAL" clId="{CC8D829A-23F9-4F8A-8188-1C97F75A76C4}" dt="2023-06-14T07:20:09.875" v="482"/>
        <pc:sldMkLst>
          <pc:docMk/>
          <pc:sldMk cId="2502092997" sldId="497"/>
        </pc:sldMkLst>
        <pc:grpChg chg="add mod">
          <ac:chgData name="Ada Szpot" userId="86b68a29-582f-417c-a3aa-ecd9b8bde843" providerId="ADAL" clId="{CC8D829A-23F9-4F8A-8188-1C97F75A76C4}" dt="2023-06-14T07:20:09.875" v="482"/>
          <ac:grpSpMkLst>
            <pc:docMk/>
            <pc:sldMk cId="2502092997" sldId="497"/>
            <ac:grpSpMk id="3" creationId="{9FBAF09B-5A5F-5088-3458-09F88059A905}"/>
          </ac:grpSpMkLst>
        </pc:grpChg>
        <pc:picChg chg="del">
          <ac:chgData name="Ada Szpot" userId="86b68a29-582f-417c-a3aa-ecd9b8bde843" providerId="ADAL" clId="{CC8D829A-23F9-4F8A-8188-1C97F75A76C4}" dt="2023-06-14T07:20:09.226" v="481" actId="478"/>
          <ac:picMkLst>
            <pc:docMk/>
            <pc:sldMk cId="2502092997" sldId="497"/>
            <ac:picMk id="4" creationId="{812D99E1-0474-3D38-B005-2D539F6D4D37}"/>
          </ac:picMkLst>
        </pc:picChg>
        <pc:picChg chg="mod">
          <ac:chgData name="Ada Szpot" userId="86b68a29-582f-417c-a3aa-ecd9b8bde843" providerId="ADAL" clId="{CC8D829A-23F9-4F8A-8188-1C97F75A76C4}" dt="2023-06-14T07:20:09.875" v="482"/>
          <ac:picMkLst>
            <pc:docMk/>
            <pc:sldMk cId="2502092997" sldId="497"/>
            <ac:picMk id="5" creationId="{745FB0B2-1DD4-9584-2F4A-F32AE11CD8C4}"/>
          </ac:picMkLst>
        </pc:picChg>
        <pc:picChg chg="mod">
          <ac:chgData name="Ada Szpot" userId="86b68a29-582f-417c-a3aa-ecd9b8bde843" providerId="ADAL" clId="{CC8D829A-23F9-4F8A-8188-1C97F75A76C4}" dt="2023-06-14T07:20:09.875" v="482"/>
          <ac:picMkLst>
            <pc:docMk/>
            <pc:sldMk cId="2502092997" sldId="497"/>
            <ac:picMk id="6" creationId="{3C3CABE1-4069-D39E-8B3C-1F02C874DE3F}"/>
          </ac:picMkLst>
        </pc:picChg>
        <pc:picChg chg="mod">
          <ac:chgData name="Ada Szpot" userId="86b68a29-582f-417c-a3aa-ecd9b8bde843" providerId="ADAL" clId="{CC8D829A-23F9-4F8A-8188-1C97F75A76C4}" dt="2023-06-14T07:20:09.875" v="482"/>
          <ac:picMkLst>
            <pc:docMk/>
            <pc:sldMk cId="2502092997" sldId="497"/>
            <ac:picMk id="7" creationId="{4A24234D-2419-CAEC-19E9-2FA0C12A8F49}"/>
          </ac:picMkLst>
        </pc:picChg>
      </pc:sldChg>
      <pc:sldChg chg="addSp modSp">
        <pc:chgData name="Ada Szpot" userId="86b68a29-582f-417c-a3aa-ecd9b8bde843" providerId="ADAL" clId="{CC8D829A-23F9-4F8A-8188-1C97F75A76C4}" dt="2023-06-14T07:19:57.878" v="477"/>
        <pc:sldMkLst>
          <pc:docMk/>
          <pc:sldMk cId="4053959337" sldId="500"/>
        </pc:sldMkLst>
        <pc:grpChg chg="add mod">
          <ac:chgData name="Ada Szpot" userId="86b68a29-582f-417c-a3aa-ecd9b8bde843" providerId="ADAL" clId="{CC8D829A-23F9-4F8A-8188-1C97F75A76C4}" dt="2023-06-14T07:19:57.878" v="477"/>
          <ac:grpSpMkLst>
            <pc:docMk/>
            <pc:sldMk cId="4053959337" sldId="500"/>
            <ac:grpSpMk id="4" creationId="{A7E7048C-8044-EF47-C45F-BB22352B0BA0}"/>
          </ac:grpSpMkLst>
        </pc:grpChg>
        <pc:picChg chg="mod">
          <ac:chgData name="Ada Szpot" userId="86b68a29-582f-417c-a3aa-ecd9b8bde843" providerId="ADAL" clId="{CC8D829A-23F9-4F8A-8188-1C97F75A76C4}" dt="2023-06-14T07:19:57.878" v="477"/>
          <ac:picMkLst>
            <pc:docMk/>
            <pc:sldMk cId="4053959337" sldId="500"/>
            <ac:picMk id="5" creationId="{1F599E5A-FF6C-3971-942C-543EDEF4D6C9}"/>
          </ac:picMkLst>
        </pc:picChg>
        <pc:picChg chg="mod">
          <ac:chgData name="Ada Szpot" userId="86b68a29-582f-417c-a3aa-ecd9b8bde843" providerId="ADAL" clId="{CC8D829A-23F9-4F8A-8188-1C97F75A76C4}" dt="2023-06-14T07:19:57.878" v="477"/>
          <ac:picMkLst>
            <pc:docMk/>
            <pc:sldMk cId="4053959337" sldId="500"/>
            <ac:picMk id="6" creationId="{66E3460E-8C13-8C9C-8AB6-22976B986708}"/>
          </ac:picMkLst>
        </pc:picChg>
        <pc:picChg chg="mod">
          <ac:chgData name="Ada Szpot" userId="86b68a29-582f-417c-a3aa-ecd9b8bde843" providerId="ADAL" clId="{CC8D829A-23F9-4F8A-8188-1C97F75A76C4}" dt="2023-06-14T07:19:57.878" v="477"/>
          <ac:picMkLst>
            <pc:docMk/>
            <pc:sldMk cId="4053959337" sldId="500"/>
            <ac:picMk id="7" creationId="{81D9B941-4750-9CED-0F81-E13FD75CC2E8}"/>
          </ac:picMkLst>
        </pc:picChg>
      </pc:sldChg>
      <pc:sldChg chg="addSp modSp mod">
        <pc:chgData name="Ada Szpot" userId="86b68a29-582f-417c-a3aa-ecd9b8bde843" providerId="ADAL" clId="{CC8D829A-23F9-4F8A-8188-1C97F75A76C4}" dt="2023-06-14T07:17:44.564" v="388" actId="1076"/>
        <pc:sldMkLst>
          <pc:docMk/>
          <pc:sldMk cId="830224733" sldId="507"/>
        </pc:sldMkLst>
        <pc:spChg chg="mod">
          <ac:chgData name="Ada Szpot" userId="86b68a29-582f-417c-a3aa-ecd9b8bde843" providerId="ADAL" clId="{CC8D829A-23F9-4F8A-8188-1C97F75A76C4}" dt="2023-06-14T07:17:41.899" v="387" actId="1076"/>
          <ac:spMkLst>
            <pc:docMk/>
            <pc:sldMk cId="830224733" sldId="507"/>
            <ac:spMk id="5" creationId="{E2185245-630A-F856-503D-A0F9F88538F0}"/>
          </ac:spMkLst>
        </pc:spChg>
        <pc:grpChg chg="add mod">
          <ac:chgData name="Ada Szpot" userId="86b68a29-582f-417c-a3aa-ecd9b8bde843" providerId="ADAL" clId="{CC8D829A-23F9-4F8A-8188-1C97F75A76C4}" dt="2023-06-14T07:17:20.421" v="383"/>
          <ac:grpSpMkLst>
            <pc:docMk/>
            <pc:sldMk cId="830224733" sldId="507"/>
            <ac:grpSpMk id="2" creationId="{22490836-F022-A401-5AD2-08C9EAC3D605}"/>
          </ac:grpSpMkLst>
        </pc:grpChg>
        <pc:picChg chg="mod">
          <ac:chgData name="Ada Szpot" userId="86b68a29-582f-417c-a3aa-ecd9b8bde843" providerId="ADAL" clId="{CC8D829A-23F9-4F8A-8188-1C97F75A76C4}" dt="2023-06-14T07:17:20.421" v="383"/>
          <ac:picMkLst>
            <pc:docMk/>
            <pc:sldMk cId="830224733" sldId="507"/>
            <ac:picMk id="3" creationId="{459B9D33-B390-EE63-A59D-CF76622AE607}"/>
          </ac:picMkLst>
        </pc:picChg>
        <pc:picChg chg="mod">
          <ac:chgData name="Ada Szpot" userId="86b68a29-582f-417c-a3aa-ecd9b8bde843" providerId="ADAL" clId="{CC8D829A-23F9-4F8A-8188-1C97F75A76C4}" dt="2023-06-14T07:17:28.380" v="385" actId="1076"/>
          <ac:picMkLst>
            <pc:docMk/>
            <pc:sldMk cId="830224733" sldId="507"/>
            <ac:picMk id="6" creationId="{A1258111-7FCD-BEFF-B2DB-DBDBF9FF981A}"/>
          </ac:picMkLst>
        </pc:picChg>
        <pc:picChg chg="mod">
          <ac:chgData name="Ada Szpot" userId="86b68a29-582f-417c-a3aa-ecd9b8bde843" providerId="ADAL" clId="{CC8D829A-23F9-4F8A-8188-1C97F75A76C4}" dt="2023-06-14T07:17:20.421" v="383"/>
          <ac:picMkLst>
            <pc:docMk/>
            <pc:sldMk cId="830224733" sldId="507"/>
            <ac:picMk id="7" creationId="{CBEC2F4E-70F8-7EE2-B61F-764AA774609E}"/>
          </ac:picMkLst>
        </pc:picChg>
        <pc:picChg chg="mod">
          <ac:chgData name="Ada Szpot" userId="86b68a29-582f-417c-a3aa-ecd9b8bde843" providerId="ADAL" clId="{CC8D829A-23F9-4F8A-8188-1C97F75A76C4}" dt="2023-06-14T07:17:20.421" v="383"/>
          <ac:picMkLst>
            <pc:docMk/>
            <pc:sldMk cId="830224733" sldId="507"/>
            <ac:picMk id="8" creationId="{4C9E5D5C-EB5B-F999-BBA5-50B351AE72A4}"/>
          </ac:picMkLst>
        </pc:picChg>
        <pc:picChg chg="mod">
          <ac:chgData name="Ada Szpot" userId="86b68a29-582f-417c-a3aa-ecd9b8bde843" providerId="ADAL" clId="{CC8D829A-23F9-4F8A-8188-1C97F75A76C4}" dt="2023-06-14T07:17:44.564" v="388" actId="1076"/>
          <ac:picMkLst>
            <pc:docMk/>
            <pc:sldMk cId="830224733" sldId="507"/>
            <ac:picMk id="9" creationId="{9C9C6281-4B1E-3C25-AC0C-9F9969B0AD5D}"/>
          </ac:picMkLst>
        </pc:picChg>
      </pc:sldChg>
      <pc:sldChg chg="addSp modSp mod">
        <pc:chgData name="Ada Szpot" userId="86b68a29-582f-417c-a3aa-ecd9b8bde843" providerId="ADAL" clId="{CC8D829A-23F9-4F8A-8188-1C97F75A76C4}" dt="2023-06-14T07:17:15.688" v="382"/>
        <pc:sldMkLst>
          <pc:docMk/>
          <pc:sldMk cId="616952893" sldId="508"/>
        </pc:sldMkLst>
        <pc:spChg chg="mod">
          <ac:chgData name="Ada Szpot" userId="86b68a29-582f-417c-a3aa-ecd9b8bde843" providerId="ADAL" clId="{CC8D829A-23F9-4F8A-8188-1C97F75A76C4}" dt="2023-06-14T07:17:09.848" v="381" actId="113"/>
          <ac:spMkLst>
            <pc:docMk/>
            <pc:sldMk cId="616952893" sldId="508"/>
            <ac:spMk id="3" creationId="{904E6A5D-543B-44AC-6D77-E0C923598A92}"/>
          </ac:spMkLst>
        </pc:spChg>
        <pc:spChg chg="mod">
          <ac:chgData name="Ada Szpot" userId="86b68a29-582f-417c-a3aa-ecd9b8bde843" providerId="ADAL" clId="{CC8D829A-23F9-4F8A-8188-1C97F75A76C4}" dt="2023-06-14T07:17:00.702" v="377" actId="20577"/>
          <ac:spMkLst>
            <pc:docMk/>
            <pc:sldMk cId="616952893" sldId="508"/>
            <ac:spMk id="9" creationId="{55732874-C3BE-A72B-55D5-DDC113A5BD6F}"/>
          </ac:spMkLst>
        </pc:spChg>
        <pc:grpChg chg="add mod">
          <ac:chgData name="Ada Szpot" userId="86b68a29-582f-417c-a3aa-ecd9b8bde843" providerId="ADAL" clId="{CC8D829A-23F9-4F8A-8188-1C97F75A76C4}" dt="2023-06-14T07:17:15.688" v="382"/>
          <ac:grpSpMkLst>
            <pc:docMk/>
            <pc:sldMk cId="616952893" sldId="508"/>
            <ac:grpSpMk id="2" creationId="{771FAA9D-629E-03AF-E7BD-2026F91B5F24}"/>
          </ac:grpSpMkLst>
        </pc:grpChg>
        <pc:picChg chg="mod">
          <ac:chgData name="Ada Szpot" userId="86b68a29-582f-417c-a3aa-ecd9b8bde843" providerId="ADAL" clId="{CC8D829A-23F9-4F8A-8188-1C97F75A76C4}" dt="2023-06-14T07:17:15.688" v="382"/>
          <ac:picMkLst>
            <pc:docMk/>
            <pc:sldMk cId="616952893" sldId="508"/>
            <ac:picMk id="6" creationId="{9F237D3F-F7DB-DE77-CE3E-4170FEBBDD38}"/>
          </ac:picMkLst>
        </pc:picChg>
        <pc:picChg chg="mod">
          <ac:chgData name="Ada Szpot" userId="86b68a29-582f-417c-a3aa-ecd9b8bde843" providerId="ADAL" clId="{CC8D829A-23F9-4F8A-8188-1C97F75A76C4}" dt="2023-06-14T07:17:15.688" v="382"/>
          <ac:picMkLst>
            <pc:docMk/>
            <pc:sldMk cId="616952893" sldId="508"/>
            <ac:picMk id="7" creationId="{656CAAAC-79CD-6122-4E06-E1EFF99F252A}"/>
          </ac:picMkLst>
        </pc:picChg>
        <pc:picChg chg="mod">
          <ac:chgData name="Ada Szpot" userId="86b68a29-582f-417c-a3aa-ecd9b8bde843" providerId="ADAL" clId="{CC8D829A-23F9-4F8A-8188-1C97F75A76C4}" dt="2023-06-14T07:17:15.688" v="382"/>
          <ac:picMkLst>
            <pc:docMk/>
            <pc:sldMk cId="616952893" sldId="508"/>
            <ac:picMk id="8" creationId="{39F1C7FF-9A4B-53CA-2AAD-EC36A3514D46}"/>
          </ac:picMkLst>
        </pc:picChg>
      </pc:sldChg>
      <pc:sldChg chg="addSp modSp">
        <pc:chgData name="Ada Szpot" userId="86b68a29-582f-417c-a3aa-ecd9b8bde843" providerId="ADAL" clId="{CC8D829A-23F9-4F8A-8188-1C97F75A76C4}" dt="2023-06-14T07:09:17.027" v="24"/>
        <pc:sldMkLst>
          <pc:docMk/>
          <pc:sldMk cId="1071201791" sldId="516"/>
        </pc:sldMkLst>
        <pc:grpChg chg="add mod">
          <ac:chgData name="Ada Szpot" userId="86b68a29-582f-417c-a3aa-ecd9b8bde843" providerId="ADAL" clId="{CC8D829A-23F9-4F8A-8188-1C97F75A76C4}" dt="2023-06-14T07:09:17.027" v="24"/>
          <ac:grpSpMkLst>
            <pc:docMk/>
            <pc:sldMk cId="1071201791" sldId="516"/>
            <ac:grpSpMk id="2" creationId="{FF5C80E8-CCAC-41C0-2F1A-59C0338C69FA}"/>
          </ac:grpSpMkLst>
        </pc:grpChg>
        <pc:picChg chg="mod">
          <ac:chgData name="Ada Szpot" userId="86b68a29-582f-417c-a3aa-ecd9b8bde843" providerId="ADAL" clId="{CC8D829A-23F9-4F8A-8188-1C97F75A76C4}" dt="2023-06-14T07:09:17.027" v="24"/>
          <ac:picMkLst>
            <pc:docMk/>
            <pc:sldMk cId="1071201791" sldId="516"/>
            <ac:picMk id="3" creationId="{8FE2B042-0EFF-8572-D2C4-32F9123E5E0E}"/>
          </ac:picMkLst>
        </pc:picChg>
        <pc:picChg chg="mod">
          <ac:chgData name="Ada Szpot" userId="86b68a29-582f-417c-a3aa-ecd9b8bde843" providerId="ADAL" clId="{CC8D829A-23F9-4F8A-8188-1C97F75A76C4}" dt="2023-06-14T07:09:17.027" v="24"/>
          <ac:picMkLst>
            <pc:docMk/>
            <pc:sldMk cId="1071201791" sldId="516"/>
            <ac:picMk id="4" creationId="{B7209305-E589-EFBB-DFF6-450C044B79ED}"/>
          </ac:picMkLst>
        </pc:picChg>
        <pc:picChg chg="mod">
          <ac:chgData name="Ada Szpot" userId="86b68a29-582f-417c-a3aa-ecd9b8bde843" providerId="ADAL" clId="{CC8D829A-23F9-4F8A-8188-1C97F75A76C4}" dt="2023-06-14T07:09:17.027" v="24"/>
          <ac:picMkLst>
            <pc:docMk/>
            <pc:sldMk cId="1071201791" sldId="516"/>
            <ac:picMk id="7" creationId="{1D8E83F9-C09C-F704-FA5F-5BB67AC044C4}"/>
          </ac:picMkLst>
        </pc:picChg>
      </pc:sldChg>
      <pc:sldChg chg="addSp modSp">
        <pc:chgData name="Ada Szpot" userId="86b68a29-582f-417c-a3aa-ecd9b8bde843" providerId="ADAL" clId="{CC8D829A-23F9-4F8A-8188-1C97F75A76C4}" dt="2023-06-14T07:20:00.220" v="478"/>
        <pc:sldMkLst>
          <pc:docMk/>
          <pc:sldMk cId="3358970699" sldId="520"/>
        </pc:sldMkLst>
        <pc:grpChg chg="add mod">
          <ac:chgData name="Ada Szpot" userId="86b68a29-582f-417c-a3aa-ecd9b8bde843" providerId="ADAL" clId="{CC8D829A-23F9-4F8A-8188-1C97F75A76C4}" dt="2023-06-14T07:20:00.220" v="478"/>
          <ac:grpSpMkLst>
            <pc:docMk/>
            <pc:sldMk cId="3358970699" sldId="520"/>
            <ac:grpSpMk id="3" creationId="{B8A95126-62FA-C161-A82E-643B7FB82401}"/>
          </ac:grpSpMkLst>
        </pc:grpChg>
        <pc:picChg chg="mod">
          <ac:chgData name="Ada Szpot" userId="86b68a29-582f-417c-a3aa-ecd9b8bde843" providerId="ADAL" clId="{CC8D829A-23F9-4F8A-8188-1C97F75A76C4}" dt="2023-06-14T07:20:00.220" v="478"/>
          <ac:picMkLst>
            <pc:docMk/>
            <pc:sldMk cId="3358970699" sldId="520"/>
            <ac:picMk id="5" creationId="{2237DB70-4636-3D67-FEA4-61CBD7AFFD77}"/>
          </ac:picMkLst>
        </pc:picChg>
        <pc:picChg chg="mod">
          <ac:chgData name="Ada Szpot" userId="86b68a29-582f-417c-a3aa-ecd9b8bde843" providerId="ADAL" clId="{CC8D829A-23F9-4F8A-8188-1C97F75A76C4}" dt="2023-06-14T07:20:00.220" v="478"/>
          <ac:picMkLst>
            <pc:docMk/>
            <pc:sldMk cId="3358970699" sldId="520"/>
            <ac:picMk id="6" creationId="{89B85E2C-0257-425C-12A1-498F5BA40FCD}"/>
          </ac:picMkLst>
        </pc:picChg>
        <pc:picChg chg="mod">
          <ac:chgData name="Ada Szpot" userId="86b68a29-582f-417c-a3aa-ecd9b8bde843" providerId="ADAL" clId="{CC8D829A-23F9-4F8A-8188-1C97F75A76C4}" dt="2023-06-14T07:20:00.220" v="478"/>
          <ac:picMkLst>
            <pc:docMk/>
            <pc:sldMk cId="3358970699" sldId="520"/>
            <ac:picMk id="8" creationId="{244B0C97-C947-B4F3-5F69-F0351A2EFEFB}"/>
          </ac:picMkLst>
        </pc:picChg>
      </pc:sldChg>
      <pc:sldChg chg="addSp modSp">
        <pc:chgData name="Ada Szpot" userId="86b68a29-582f-417c-a3aa-ecd9b8bde843" providerId="ADAL" clId="{CC8D829A-23F9-4F8A-8188-1C97F75A76C4}" dt="2023-06-14T07:10:15.889" v="73"/>
        <pc:sldMkLst>
          <pc:docMk/>
          <pc:sldMk cId="3670179570" sldId="521"/>
        </pc:sldMkLst>
        <pc:grpChg chg="add mod">
          <ac:chgData name="Ada Szpot" userId="86b68a29-582f-417c-a3aa-ecd9b8bde843" providerId="ADAL" clId="{CC8D829A-23F9-4F8A-8188-1C97F75A76C4}" dt="2023-06-14T07:10:15.889" v="73"/>
          <ac:grpSpMkLst>
            <pc:docMk/>
            <pc:sldMk cId="3670179570" sldId="521"/>
            <ac:grpSpMk id="3" creationId="{CC18C95D-68E4-A43F-5894-6E96E4CC63C7}"/>
          </ac:grpSpMkLst>
        </pc:grpChg>
        <pc:picChg chg="mod">
          <ac:chgData name="Ada Szpot" userId="86b68a29-582f-417c-a3aa-ecd9b8bde843" providerId="ADAL" clId="{CC8D829A-23F9-4F8A-8188-1C97F75A76C4}" dt="2023-06-14T07:10:15.889" v="73"/>
          <ac:picMkLst>
            <pc:docMk/>
            <pc:sldMk cId="3670179570" sldId="521"/>
            <ac:picMk id="4" creationId="{D56A7585-4401-5DBD-9595-391EE6DE0389}"/>
          </ac:picMkLst>
        </pc:picChg>
        <pc:picChg chg="mod">
          <ac:chgData name="Ada Szpot" userId="86b68a29-582f-417c-a3aa-ecd9b8bde843" providerId="ADAL" clId="{CC8D829A-23F9-4F8A-8188-1C97F75A76C4}" dt="2023-06-14T07:10:15.889" v="73"/>
          <ac:picMkLst>
            <pc:docMk/>
            <pc:sldMk cId="3670179570" sldId="521"/>
            <ac:picMk id="5" creationId="{EF5BA117-27BA-AB84-7D07-A90FB4EA0FE0}"/>
          </ac:picMkLst>
        </pc:picChg>
        <pc:picChg chg="mod">
          <ac:chgData name="Ada Szpot" userId="86b68a29-582f-417c-a3aa-ecd9b8bde843" providerId="ADAL" clId="{CC8D829A-23F9-4F8A-8188-1C97F75A76C4}" dt="2023-06-14T07:10:15.889" v="73"/>
          <ac:picMkLst>
            <pc:docMk/>
            <pc:sldMk cId="3670179570" sldId="521"/>
            <ac:picMk id="6" creationId="{FC7C9973-BE4F-355E-5EE5-B33AD0617B80}"/>
          </ac:picMkLst>
        </pc:picChg>
      </pc:sldChg>
      <pc:sldChg chg="addSp modSp">
        <pc:chgData name="Ada Szpot" userId="86b68a29-582f-417c-a3aa-ecd9b8bde843" providerId="ADAL" clId="{CC8D829A-23F9-4F8A-8188-1C97F75A76C4}" dt="2023-06-14T07:10:14.004" v="72"/>
        <pc:sldMkLst>
          <pc:docMk/>
          <pc:sldMk cId="2692010095" sldId="522"/>
        </pc:sldMkLst>
        <pc:grpChg chg="add mod">
          <ac:chgData name="Ada Szpot" userId="86b68a29-582f-417c-a3aa-ecd9b8bde843" providerId="ADAL" clId="{CC8D829A-23F9-4F8A-8188-1C97F75A76C4}" dt="2023-06-14T07:10:14.004" v="72"/>
          <ac:grpSpMkLst>
            <pc:docMk/>
            <pc:sldMk cId="2692010095" sldId="522"/>
            <ac:grpSpMk id="2" creationId="{04BE769B-DB6D-3883-A3A7-6A73CDDE905C}"/>
          </ac:grpSpMkLst>
        </pc:grpChg>
        <pc:picChg chg="mod">
          <ac:chgData name="Ada Szpot" userId="86b68a29-582f-417c-a3aa-ecd9b8bde843" providerId="ADAL" clId="{CC8D829A-23F9-4F8A-8188-1C97F75A76C4}" dt="2023-06-14T07:10:14.004" v="72"/>
          <ac:picMkLst>
            <pc:docMk/>
            <pc:sldMk cId="2692010095" sldId="522"/>
            <ac:picMk id="3" creationId="{DF97ECA7-3F67-1164-2A9C-6A900187D507}"/>
          </ac:picMkLst>
        </pc:picChg>
        <pc:picChg chg="mod">
          <ac:chgData name="Ada Szpot" userId="86b68a29-582f-417c-a3aa-ecd9b8bde843" providerId="ADAL" clId="{CC8D829A-23F9-4F8A-8188-1C97F75A76C4}" dt="2023-06-14T07:10:14.004" v="72"/>
          <ac:picMkLst>
            <pc:docMk/>
            <pc:sldMk cId="2692010095" sldId="522"/>
            <ac:picMk id="6" creationId="{7735A25E-DB5D-A949-08E5-C24D7D5EE7F2}"/>
          </ac:picMkLst>
        </pc:picChg>
        <pc:picChg chg="mod">
          <ac:chgData name="Ada Szpot" userId="86b68a29-582f-417c-a3aa-ecd9b8bde843" providerId="ADAL" clId="{CC8D829A-23F9-4F8A-8188-1C97F75A76C4}" dt="2023-06-14T07:10:14.004" v="72"/>
          <ac:picMkLst>
            <pc:docMk/>
            <pc:sldMk cId="2692010095" sldId="522"/>
            <ac:picMk id="7" creationId="{866FAE31-B546-7C63-55AA-CC6BD2DFA935}"/>
          </ac:picMkLst>
        </pc:picChg>
      </pc:sldChg>
      <pc:sldChg chg="addSp modSp mod">
        <pc:chgData name="Ada Szpot" userId="86b68a29-582f-417c-a3aa-ecd9b8bde843" providerId="ADAL" clId="{CC8D829A-23F9-4F8A-8188-1C97F75A76C4}" dt="2023-06-14T07:10:03.434" v="67" actId="1036"/>
        <pc:sldMkLst>
          <pc:docMk/>
          <pc:sldMk cId="1521011594" sldId="536"/>
        </pc:sldMkLst>
        <pc:spChg chg="mod">
          <ac:chgData name="Ada Szpot" userId="86b68a29-582f-417c-a3aa-ecd9b8bde843" providerId="ADAL" clId="{CC8D829A-23F9-4F8A-8188-1C97F75A76C4}" dt="2023-06-14T07:10:03.434" v="67" actId="1036"/>
          <ac:spMkLst>
            <pc:docMk/>
            <pc:sldMk cId="1521011594" sldId="536"/>
            <ac:spMk id="3" creationId="{50324641-1C52-CADA-9BAF-D32DF6EF5650}"/>
          </ac:spMkLst>
        </pc:spChg>
        <pc:grpChg chg="add mod">
          <ac:chgData name="Ada Szpot" userId="86b68a29-582f-417c-a3aa-ecd9b8bde843" providerId="ADAL" clId="{CC8D829A-23F9-4F8A-8188-1C97F75A76C4}" dt="2023-06-14T07:09:52.510" v="32"/>
          <ac:grpSpMkLst>
            <pc:docMk/>
            <pc:sldMk cId="1521011594" sldId="536"/>
            <ac:grpSpMk id="4" creationId="{113A0EDD-58F4-6CD0-09A3-22CB78080ADF}"/>
          </ac:grpSpMkLst>
        </pc:grpChg>
        <pc:picChg chg="mod">
          <ac:chgData name="Ada Szpot" userId="86b68a29-582f-417c-a3aa-ecd9b8bde843" providerId="ADAL" clId="{CC8D829A-23F9-4F8A-8188-1C97F75A76C4}" dt="2023-06-14T07:09:52.510" v="32"/>
          <ac:picMkLst>
            <pc:docMk/>
            <pc:sldMk cId="1521011594" sldId="536"/>
            <ac:picMk id="5" creationId="{4C8E510B-06D9-0CAD-C02E-E57544F37AA0}"/>
          </ac:picMkLst>
        </pc:picChg>
        <pc:picChg chg="mod">
          <ac:chgData name="Ada Szpot" userId="86b68a29-582f-417c-a3aa-ecd9b8bde843" providerId="ADAL" clId="{CC8D829A-23F9-4F8A-8188-1C97F75A76C4}" dt="2023-06-14T07:10:03.434" v="67" actId="1036"/>
          <ac:picMkLst>
            <pc:docMk/>
            <pc:sldMk cId="1521011594" sldId="536"/>
            <ac:picMk id="6" creationId="{53D44F0A-2102-9FD2-08BA-ADA19F9E6B03}"/>
          </ac:picMkLst>
        </pc:picChg>
        <pc:picChg chg="mod">
          <ac:chgData name="Ada Szpot" userId="86b68a29-582f-417c-a3aa-ecd9b8bde843" providerId="ADAL" clId="{CC8D829A-23F9-4F8A-8188-1C97F75A76C4}" dt="2023-06-14T07:10:03.434" v="67" actId="1036"/>
          <ac:picMkLst>
            <pc:docMk/>
            <pc:sldMk cId="1521011594" sldId="536"/>
            <ac:picMk id="7" creationId="{0B75E9A1-D40E-9ACD-5714-0B2138EF5F1F}"/>
          </ac:picMkLst>
        </pc:picChg>
        <pc:picChg chg="mod">
          <ac:chgData name="Ada Szpot" userId="86b68a29-582f-417c-a3aa-ecd9b8bde843" providerId="ADAL" clId="{CC8D829A-23F9-4F8A-8188-1C97F75A76C4}" dt="2023-06-14T07:09:52.510" v="32"/>
          <ac:picMkLst>
            <pc:docMk/>
            <pc:sldMk cId="1521011594" sldId="536"/>
            <ac:picMk id="8" creationId="{1B172F7A-12FD-EF71-36C2-B16C550BA560}"/>
          </ac:picMkLst>
        </pc:picChg>
        <pc:picChg chg="mod">
          <ac:chgData name="Ada Szpot" userId="86b68a29-582f-417c-a3aa-ecd9b8bde843" providerId="ADAL" clId="{CC8D829A-23F9-4F8A-8188-1C97F75A76C4}" dt="2023-06-14T07:09:52.510" v="32"/>
          <ac:picMkLst>
            <pc:docMk/>
            <pc:sldMk cId="1521011594" sldId="536"/>
            <ac:picMk id="9" creationId="{D2806564-FAC0-9EDD-F53B-B218528489FB}"/>
          </ac:picMkLst>
        </pc:picChg>
      </pc:sldChg>
      <pc:sldChg chg="addSp delSp modSp mod">
        <pc:chgData name="Ada Szpot" userId="86b68a29-582f-417c-a3aa-ecd9b8bde843" providerId="ADAL" clId="{CC8D829A-23F9-4F8A-8188-1C97F75A76C4}" dt="2023-06-14T07:20:07.184" v="480"/>
        <pc:sldMkLst>
          <pc:docMk/>
          <pc:sldMk cId="1818178754" sldId="537"/>
        </pc:sldMkLst>
        <pc:grpChg chg="add mod">
          <ac:chgData name="Ada Szpot" userId="86b68a29-582f-417c-a3aa-ecd9b8bde843" providerId="ADAL" clId="{CC8D829A-23F9-4F8A-8188-1C97F75A76C4}" dt="2023-06-14T07:20:07.184" v="480"/>
          <ac:grpSpMkLst>
            <pc:docMk/>
            <pc:sldMk cId="1818178754" sldId="537"/>
            <ac:grpSpMk id="5" creationId="{601ED214-0916-26D4-8347-C1FC3A03468D}"/>
          </ac:grpSpMkLst>
        </pc:grpChg>
        <pc:picChg chg="del">
          <ac:chgData name="Ada Szpot" userId="86b68a29-582f-417c-a3aa-ecd9b8bde843" providerId="ADAL" clId="{CC8D829A-23F9-4F8A-8188-1C97F75A76C4}" dt="2023-06-14T07:20:06.385" v="479" actId="478"/>
          <ac:picMkLst>
            <pc:docMk/>
            <pc:sldMk cId="1818178754" sldId="537"/>
            <ac:picMk id="4" creationId="{AD350246-C253-9B89-BE97-F1091FE827FE}"/>
          </ac:picMkLst>
        </pc:picChg>
        <pc:picChg chg="mod">
          <ac:chgData name="Ada Szpot" userId="86b68a29-582f-417c-a3aa-ecd9b8bde843" providerId="ADAL" clId="{CC8D829A-23F9-4F8A-8188-1C97F75A76C4}" dt="2023-06-14T07:20:07.184" v="480"/>
          <ac:picMkLst>
            <pc:docMk/>
            <pc:sldMk cId="1818178754" sldId="537"/>
            <ac:picMk id="6" creationId="{1CA96C2B-470E-EF45-FD25-8B40757CCE82}"/>
          </ac:picMkLst>
        </pc:picChg>
        <pc:picChg chg="mod">
          <ac:chgData name="Ada Szpot" userId="86b68a29-582f-417c-a3aa-ecd9b8bde843" providerId="ADAL" clId="{CC8D829A-23F9-4F8A-8188-1C97F75A76C4}" dt="2023-06-14T07:20:07.184" v="480"/>
          <ac:picMkLst>
            <pc:docMk/>
            <pc:sldMk cId="1818178754" sldId="537"/>
            <ac:picMk id="7" creationId="{8BA11CBB-C09B-7DA4-7AFB-161F933B9740}"/>
          </ac:picMkLst>
        </pc:picChg>
        <pc:picChg chg="mod">
          <ac:chgData name="Ada Szpot" userId="86b68a29-582f-417c-a3aa-ecd9b8bde843" providerId="ADAL" clId="{CC8D829A-23F9-4F8A-8188-1C97F75A76C4}" dt="2023-06-14T07:20:07.184" v="480"/>
          <ac:picMkLst>
            <pc:docMk/>
            <pc:sldMk cId="1818178754" sldId="537"/>
            <ac:picMk id="9" creationId="{2953AD03-5DD7-7A0A-9867-05C2D55325ED}"/>
          </ac:picMkLst>
        </pc:picChg>
      </pc:sldChg>
      <pc:sldChg chg="addSp delSp modSp mod">
        <pc:chgData name="Ada Szpot" userId="86b68a29-582f-417c-a3aa-ecd9b8bde843" providerId="ADAL" clId="{CC8D829A-23F9-4F8A-8188-1C97F75A76C4}" dt="2023-06-14T07:13:21.022" v="118"/>
        <pc:sldMkLst>
          <pc:docMk/>
          <pc:sldMk cId="818991640" sldId="548"/>
        </pc:sldMkLst>
        <pc:spChg chg="del">
          <ac:chgData name="Ada Szpot" userId="86b68a29-582f-417c-a3aa-ecd9b8bde843" providerId="ADAL" clId="{CC8D829A-23F9-4F8A-8188-1C97F75A76C4}" dt="2023-06-14T07:13:11.714" v="115" actId="478"/>
          <ac:spMkLst>
            <pc:docMk/>
            <pc:sldMk cId="818991640" sldId="548"/>
            <ac:spMk id="2" creationId="{39770602-5FD8-8023-8122-B0C67252047A}"/>
          </ac:spMkLst>
        </pc:spChg>
        <pc:grpChg chg="add mod">
          <ac:chgData name="Ada Szpot" userId="86b68a29-582f-417c-a3aa-ecd9b8bde843" providerId="ADAL" clId="{CC8D829A-23F9-4F8A-8188-1C97F75A76C4}" dt="2023-06-14T07:13:21.022" v="118"/>
          <ac:grpSpMkLst>
            <pc:docMk/>
            <pc:sldMk cId="818991640" sldId="548"/>
            <ac:grpSpMk id="5" creationId="{1CEA9967-B42D-E57F-75A0-BA27B242DFB3}"/>
          </ac:grpSpMkLst>
        </pc:grpChg>
        <pc:picChg chg="add mod modCrop">
          <ac:chgData name="Ada Szpot" userId="86b68a29-582f-417c-a3aa-ecd9b8bde843" providerId="ADAL" clId="{CC8D829A-23F9-4F8A-8188-1C97F75A76C4}" dt="2023-06-14T07:13:13.700" v="116" actId="1076"/>
          <ac:picMkLst>
            <pc:docMk/>
            <pc:sldMk cId="818991640" sldId="548"/>
            <ac:picMk id="3" creationId="{4B8FFB28-7400-270B-BA04-8F04C2CCCDC4}"/>
          </ac:picMkLst>
        </pc:picChg>
        <pc:picChg chg="mod modCrop">
          <ac:chgData name="Ada Szpot" userId="86b68a29-582f-417c-a3aa-ecd9b8bde843" providerId="ADAL" clId="{CC8D829A-23F9-4F8A-8188-1C97F75A76C4}" dt="2023-06-14T07:13:14.889" v="117" actId="1076"/>
          <ac:picMkLst>
            <pc:docMk/>
            <pc:sldMk cId="818991640" sldId="548"/>
            <ac:picMk id="4" creationId="{2105425C-857A-DBC1-D6D1-EB0D934DC161}"/>
          </ac:picMkLst>
        </pc:picChg>
        <pc:picChg chg="mod">
          <ac:chgData name="Ada Szpot" userId="86b68a29-582f-417c-a3aa-ecd9b8bde843" providerId="ADAL" clId="{CC8D829A-23F9-4F8A-8188-1C97F75A76C4}" dt="2023-06-14T07:13:21.022" v="118"/>
          <ac:picMkLst>
            <pc:docMk/>
            <pc:sldMk cId="818991640" sldId="548"/>
            <ac:picMk id="6" creationId="{529D631F-E741-5031-966B-065B259ECADF}"/>
          </ac:picMkLst>
        </pc:picChg>
        <pc:picChg chg="mod">
          <ac:chgData name="Ada Szpot" userId="86b68a29-582f-417c-a3aa-ecd9b8bde843" providerId="ADAL" clId="{CC8D829A-23F9-4F8A-8188-1C97F75A76C4}" dt="2023-06-14T07:13:21.022" v="118"/>
          <ac:picMkLst>
            <pc:docMk/>
            <pc:sldMk cId="818991640" sldId="548"/>
            <ac:picMk id="7" creationId="{7D3DA1DE-ED16-ACF3-1F86-17A4DBDE7734}"/>
          </ac:picMkLst>
        </pc:picChg>
        <pc:picChg chg="mod">
          <ac:chgData name="Ada Szpot" userId="86b68a29-582f-417c-a3aa-ecd9b8bde843" providerId="ADAL" clId="{CC8D829A-23F9-4F8A-8188-1C97F75A76C4}" dt="2023-06-14T07:13:21.022" v="118"/>
          <ac:picMkLst>
            <pc:docMk/>
            <pc:sldMk cId="818991640" sldId="548"/>
            <ac:picMk id="8" creationId="{B2699F93-9F2F-2617-C456-2044FC6C21FA}"/>
          </ac:picMkLst>
        </pc:picChg>
      </pc:sldChg>
      <pc:sldChg chg="addSp modSp">
        <pc:chgData name="Ada Szpot" userId="86b68a29-582f-417c-a3aa-ecd9b8bde843" providerId="ADAL" clId="{CC8D829A-23F9-4F8A-8188-1C97F75A76C4}" dt="2023-06-14T07:10:23.581" v="76"/>
        <pc:sldMkLst>
          <pc:docMk/>
          <pc:sldMk cId="384065446" sldId="549"/>
        </pc:sldMkLst>
        <pc:grpChg chg="add mod">
          <ac:chgData name="Ada Szpot" userId="86b68a29-582f-417c-a3aa-ecd9b8bde843" providerId="ADAL" clId="{CC8D829A-23F9-4F8A-8188-1C97F75A76C4}" dt="2023-06-14T07:10:23.581" v="76"/>
          <ac:grpSpMkLst>
            <pc:docMk/>
            <pc:sldMk cId="384065446" sldId="549"/>
            <ac:grpSpMk id="2" creationId="{07541C90-4027-FD4D-9C3C-6DBF5B1A2235}"/>
          </ac:grpSpMkLst>
        </pc:grpChg>
        <pc:picChg chg="mod">
          <ac:chgData name="Ada Szpot" userId="86b68a29-582f-417c-a3aa-ecd9b8bde843" providerId="ADAL" clId="{CC8D829A-23F9-4F8A-8188-1C97F75A76C4}" dt="2023-06-14T07:10:23.581" v="76"/>
          <ac:picMkLst>
            <pc:docMk/>
            <pc:sldMk cId="384065446" sldId="549"/>
            <ac:picMk id="3" creationId="{837B6E28-D66E-C3A9-2595-4B9E3449112C}"/>
          </ac:picMkLst>
        </pc:picChg>
        <pc:picChg chg="mod">
          <ac:chgData name="Ada Szpot" userId="86b68a29-582f-417c-a3aa-ecd9b8bde843" providerId="ADAL" clId="{CC8D829A-23F9-4F8A-8188-1C97F75A76C4}" dt="2023-06-14T07:10:23.581" v="76"/>
          <ac:picMkLst>
            <pc:docMk/>
            <pc:sldMk cId="384065446" sldId="549"/>
            <ac:picMk id="4" creationId="{3456FC2A-9BD7-BC4B-1D2C-959BEC2BD407}"/>
          </ac:picMkLst>
        </pc:picChg>
        <pc:picChg chg="mod">
          <ac:chgData name="Ada Szpot" userId="86b68a29-582f-417c-a3aa-ecd9b8bde843" providerId="ADAL" clId="{CC8D829A-23F9-4F8A-8188-1C97F75A76C4}" dt="2023-06-14T07:10:23.581" v="76"/>
          <ac:picMkLst>
            <pc:docMk/>
            <pc:sldMk cId="384065446" sldId="549"/>
            <ac:picMk id="6" creationId="{D32F0599-6879-F246-8445-B1AEDDB56178}"/>
          </ac:picMkLst>
        </pc:picChg>
      </pc:sldChg>
      <pc:sldChg chg="addSp modSp">
        <pc:chgData name="Ada Szpot" userId="86b68a29-582f-417c-a3aa-ecd9b8bde843" providerId="ADAL" clId="{CC8D829A-23F9-4F8A-8188-1C97F75A76C4}" dt="2023-06-14T07:15:45.716" v="346"/>
        <pc:sldMkLst>
          <pc:docMk/>
          <pc:sldMk cId="1843717341" sldId="551"/>
        </pc:sldMkLst>
        <pc:grpChg chg="add mod">
          <ac:chgData name="Ada Szpot" userId="86b68a29-582f-417c-a3aa-ecd9b8bde843" providerId="ADAL" clId="{CC8D829A-23F9-4F8A-8188-1C97F75A76C4}" dt="2023-06-14T07:15:45.716" v="346"/>
          <ac:grpSpMkLst>
            <pc:docMk/>
            <pc:sldMk cId="1843717341" sldId="551"/>
            <ac:grpSpMk id="2" creationId="{1D6BADCF-B7AF-2E6E-F9DB-9FAC77A6D2A3}"/>
          </ac:grpSpMkLst>
        </pc:grpChg>
        <pc:picChg chg="mod">
          <ac:chgData name="Ada Szpot" userId="86b68a29-582f-417c-a3aa-ecd9b8bde843" providerId="ADAL" clId="{CC8D829A-23F9-4F8A-8188-1C97F75A76C4}" dt="2023-06-14T07:15:45.716" v="346"/>
          <ac:picMkLst>
            <pc:docMk/>
            <pc:sldMk cId="1843717341" sldId="551"/>
            <ac:picMk id="6" creationId="{2F4A79E2-BD47-F094-AA7C-347986373E0E}"/>
          </ac:picMkLst>
        </pc:picChg>
        <pc:picChg chg="mod">
          <ac:chgData name="Ada Szpot" userId="86b68a29-582f-417c-a3aa-ecd9b8bde843" providerId="ADAL" clId="{CC8D829A-23F9-4F8A-8188-1C97F75A76C4}" dt="2023-06-14T07:15:45.716" v="346"/>
          <ac:picMkLst>
            <pc:docMk/>
            <pc:sldMk cId="1843717341" sldId="551"/>
            <ac:picMk id="15" creationId="{EF1CBFAF-F192-596C-B9BD-EC2801D82958}"/>
          </ac:picMkLst>
        </pc:picChg>
        <pc:picChg chg="mod">
          <ac:chgData name="Ada Szpot" userId="86b68a29-582f-417c-a3aa-ecd9b8bde843" providerId="ADAL" clId="{CC8D829A-23F9-4F8A-8188-1C97F75A76C4}" dt="2023-06-14T07:15:45.716" v="346"/>
          <ac:picMkLst>
            <pc:docMk/>
            <pc:sldMk cId="1843717341" sldId="551"/>
            <ac:picMk id="16" creationId="{EB6646DE-69B7-9FFF-8BAE-484990D4FA80}"/>
          </ac:picMkLst>
        </pc:picChg>
      </pc:sldChg>
      <pc:sldChg chg="addSp modSp add">
        <pc:chgData name="Ada Szpot" userId="86b68a29-582f-417c-a3aa-ecd9b8bde843" providerId="ADAL" clId="{CC8D829A-23F9-4F8A-8188-1C97F75A76C4}" dt="2023-06-14T07:19:39.627" v="473" actId="1076"/>
        <pc:sldMkLst>
          <pc:docMk/>
          <pc:sldMk cId="3795618265" sldId="553"/>
        </pc:sldMkLst>
        <pc:grpChg chg="add mod">
          <ac:chgData name="Ada Szpot" userId="86b68a29-582f-417c-a3aa-ecd9b8bde843" providerId="ADAL" clId="{CC8D829A-23F9-4F8A-8188-1C97F75A76C4}" dt="2023-06-14T07:19:31.265" v="471"/>
          <ac:grpSpMkLst>
            <pc:docMk/>
            <pc:sldMk cId="3795618265" sldId="553"/>
            <ac:grpSpMk id="3" creationId="{E3F00AF1-E883-C9BC-62FC-CB978DFEA6C8}"/>
          </ac:grpSpMkLst>
        </pc:grpChg>
        <pc:picChg chg="mod">
          <ac:chgData name="Ada Szpot" userId="86b68a29-582f-417c-a3aa-ecd9b8bde843" providerId="ADAL" clId="{CC8D829A-23F9-4F8A-8188-1C97F75A76C4}" dt="2023-06-14T07:19:31.265" v="471"/>
          <ac:picMkLst>
            <pc:docMk/>
            <pc:sldMk cId="3795618265" sldId="553"/>
            <ac:picMk id="5" creationId="{5ACB269B-9FA1-5159-935C-BE8F95D1BE9F}"/>
          </ac:picMkLst>
        </pc:picChg>
        <pc:picChg chg="mod">
          <ac:chgData name="Ada Szpot" userId="86b68a29-582f-417c-a3aa-ecd9b8bde843" providerId="ADAL" clId="{CC8D829A-23F9-4F8A-8188-1C97F75A76C4}" dt="2023-06-14T07:19:31.265" v="471"/>
          <ac:picMkLst>
            <pc:docMk/>
            <pc:sldMk cId="3795618265" sldId="553"/>
            <ac:picMk id="6" creationId="{327C2AB9-A021-0A32-7770-F551106EBF20}"/>
          </ac:picMkLst>
        </pc:picChg>
        <pc:picChg chg="mod">
          <ac:chgData name="Ada Szpot" userId="86b68a29-582f-417c-a3aa-ecd9b8bde843" providerId="ADAL" clId="{CC8D829A-23F9-4F8A-8188-1C97F75A76C4}" dt="2023-06-14T07:19:31.265" v="471"/>
          <ac:picMkLst>
            <pc:docMk/>
            <pc:sldMk cId="3795618265" sldId="553"/>
            <ac:picMk id="7" creationId="{673B5E5E-408F-CA58-C6A4-0D846A6D10FD}"/>
          </ac:picMkLst>
        </pc:picChg>
        <pc:picChg chg="mod">
          <ac:chgData name="Ada Szpot" userId="86b68a29-582f-417c-a3aa-ecd9b8bde843" providerId="ADAL" clId="{CC8D829A-23F9-4F8A-8188-1C97F75A76C4}" dt="2023-06-14T07:19:39.627" v="473" actId="1076"/>
          <ac:picMkLst>
            <pc:docMk/>
            <pc:sldMk cId="3795618265" sldId="553"/>
            <ac:picMk id="2052" creationId="{4E243206-A50D-6A02-AA9A-05206DDD2F6B}"/>
          </ac:picMkLst>
        </pc:picChg>
      </pc:sldChg>
      <pc:sldChg chg="addSp modSp add">
        <pc:chgData name="Ada Szpot" userId="86b68a29-582f-417c-a3aa-ecd9b8bde843" providerId="ADAL" clId="{CC8D829A-23F9-4F8A-8188-1C97F75A76C4}" dt="2023-06-14T07:11:06.577" v="80"/>
        <pc:sldMkLst>
          <pc:docMk/>
          <pc:sldMk cId="3050103808" sldId="562"/>
        </pc:sldMkLst>
        <pc:grpChg chg="add mod">
          <ac:chgData name="Ada Szpot" userId="86b68a29-582f-417c-a3aa-ecd9b8bde843" providerId="ADAL" clId="{CC8D829A-23F9-4F8A-8188-1C97F75A76C4}" dt="2023-06-14T07:11:06.577" v="80"/>
          <ac:grpSpMkLst>
            <pc:docMk/>
            <pc:sldMk cId="3050103808" sldId="562"/>
            <ac:grpSpMk id="4" creationId="{C1D76A76-86C9-3FF0-AFA2-EB2906452328}"/>
          </ac:grpSpMkLst>
        </pc:grpChg>
        <pc:picChg chg="mod">
          <ac:chgData name="Ada Szpot" userId="86b68a29-582f-417c-a3aa-ecd9b8bde843" providerId="ADAL" clId="{CC8D829A-23F9-4F8A-8188-1C97F75A76C4}" dt="2023-06-14T07:11:06.577" v="80"/>
          <ac:picMkLst>
            <pc:docMk/>
            <pc:sldMk cId="3050103808" sldId="562"/>
            <ac:picMk id="6" creationId="{092531E7-9FA6-DA09-5BB8-75D9F234007D}"/>
          </ac:picMkLst>
        </pc:picChg>
        <pc:picChg chg="mod">
          <ac:chgData name="Ada Szpot" userId="86b68a29-582f-417c-a3aa-ecd9b8bde843" providerId="ADAL" clId="{CC8D829A-23F9-4F8A-8188-1C97F75A76C4}" dt="2023-06-14T07:11:06.577" v="80"/>
          <ac:picMkLst>
            <pc:docMk/>
            <pc:sldMk cId="3050103808" sldId="562"/>
            <ac:picMk id="7" creationId="{F2FF5D7B-686E-358B-1997-D7614D9231C3}"/>
          </ac:picMkLst>
        </pc:picChg>
        <pc:picChg chg="mod">
          <ac:chgData name="Ada Szpot" userId="86b68a29-582f-417c-a3aa-ecd9b8bde843" providerId="ADAL" clId="{CC8D829A-23F9-4F8A-8188-1C97F75A76C4}" dt="2023-06-14T07:11:06.577" v="80"/>
          <ac:picMkLst>
            <pc:docMk/>
            <pc:sldMk cId="3050103808" sldId="562"/>
            <ac:picMk id="8" creationId="{65F8174C-3C10-092D-E31A-2D43AACDB799}"/>
          </ac:picMkLst>
        </pc:picChg>
      </pc:sldChg>
      <pc:sldChg chg="addSp modSp mod">
        <pc:chgData name="Ada Szpot" userId="86b68a29-582f-417c-a3aa-ecd9b8bde843" providerId="ADAL" clId="{CC8D829A-23F9-4F8A-8188-1C97F75A76C4}" dt="2023-06-14T07:16:13.005" v="350" actId="14100"/>
        <pc:sldMkLst>
          <pc:docMk/>
          <pc:sldMk cId="42897591" sldId="605"/>
        </pc:sldMkLst>
        <pc:grpChg chg="add mod">
          <ac:chgData name="Ada Szpot" userId="86b68a29-582f-417c-a3aa-ecd9b8bde843" providerId="ADAL" clId="{CC8D829A-23F9-4F8A-8188-1C97F75A76C4}" dt="2023-06-14T07:16:01.253" v="349"/>
          <ac:grpSpMkLst>
            <pc:docMk/>
            <pc:sldMk cId="42897591" sldId="605"/>
            <ac:grpSpMk id="2" creationId="{86699F89-2E6B-FC28-3B48-77E582107688}"/>
          </ac:grpSpMkLst>
        </pc:grpChg>
        <pc:picChg chg="mod">
          <ac:chgData name="Ada Szpot" userId="86b68a29-582f-417c-a3aa-ecd9b8bde843" providerId="ADAL" clId="{CC8D829A-23F9-4F8A-8188-1C97F75A76C4}" dt="2023-06-14T07:16:13.005" v="350" actId="14100"/>
          <ac:picMkLst>
            <pc:docMk/>
            <pc:sldMk cId="42897591" sldId="605"/>
            <ac:picMk id="3" creationId="{29D71BF4-6CF9-E1AF-3D5E-0B6304775862}"/>
          </ac:picMkLst>
        </pc:picChg>
        <pc:picChg chg="mod">
          <ac:chgData name="Ada Szpot" userId="86b68a29-582f-417c-a3aa-ecd9b8bde843" providerId="ADAL" clId="{CC8D829A-23F9-4F8A-8188-1C97F75A76C4}" dt="2023-06-14T07:16:01.253" v="349"/>
          <ac:picMkLst>
            <pc:docMk/>
            <pc:sldMk cId="42897591" sldId="605"/>
            <ac:picMk id="4" creationId="{431CB8F3-CD83-83EF-E713-8CF446760EB5}"/>
          </ac:picMkLst>
        </pc:picChg>
        <pc:picChg chg="mod">
          <ac:chgData name="Ada Szpot" userId="86b68a29-582f-417c-a3aa-ecd9b8bde843" providerId="ADAL" clId="{CC8D829A-23F9-4F8A-8188-1C97F75A76C4}" dt="2023-06-14T07:16:01.253" v="349"/>
          <ac:picMkLst>
            <pc:docMk/>
            <pc:sldMk cId="42897591" sldId="605"/>
            <ac:picMk id="5" creationId="{7874FCF9-70A2-14A1-C1B3-0E8E47D13C49}"/>
          </ac:picMkLst>
        </pc:picChg>
        <pc:picChg chg="mod">
          <ac:chgData name="Ada Szpot" userId="86b68a29-582f-417c-a3aa-ecd9b8bde843" providerId="ADAL" clId="{CC8D829A-23F9-4F8A-8188-1C97F75A76C4}" dt="2023-06-14T07:16:01.253" v="349"/>
          <ac:picMkLst>
            <pc:docMk/>
            <pc:sldMk cId="42897591" sldId="605"/>
            <ac:picMk id="7" creationId="{E17BCE4A-1AAB-DE89-F12F-2EA4A32C6703}"/>
          </ac:picMkLst>
        </pc:picChg>
      </pc:sldChg>
      <pc:sldChg chg="addSp modSp mod">
        <pc:chgData name="Ada Szpot" userId="86b68a29-582f-417c-a3aa-ecd9b8bde843" providerId="ADAL" clId="{CC8D829A-23F9-4F8A-8188-1C97F75A76C4}" dt="2023-06-14T07:18:10.329" v="390"/>
        <pc:sldMkLst>
          <pc:docMk/>
          <pc:sldMk cId="1478896207" sldId="606"/>
        </pc:sldMkLst>
        <pc:spChg chg="mod">
          <ac:chgData name="Ada Szpot" userId="86b68a29-582f-417c-a3aa-ecd9b8bde843" providerId="ADAL" clId="{CC8D829A-23F9-4F8A-8188-1C97F75A76C4}" dt="2023-06-14T07:18:08.755" v="389" actId="20577"/>
          <ac:spMkLst>
            <pc:docMk/>
            <pc:sldMk cId="1478896207" sldId="606"/>
            <ac:spMk id="9" creationId="{55732874-C3BE-A72B-55D5-DDC113A5BD6F}"/>
          </ac:spMkLst>
        </pc:spChg>
        <pc:grpChg chg="add mod">
          <ac:chgData name="Ada Szpot" userId="86b68a29-582f-417c-a3aa-ecd9b8bde843" providerId="ADAL" clId="{CC8D829A-23F9-4F8A-8188-1C97F75A76C4}" dt="2023-06-14T07:18:10.329" v="390"/>
          <ac:grpSpMkLst>
            <pc:docMk/>
            <pc:sldMk cId="1478896207" sldId="606"/>
            <ac:grpSpMk id="2" creationId="{A29DF97D-3C0E-3728-C643-3C279C89DADC}"/>
          </ac:grpSpMkLst>
        </pc:grpChg>
        <pc:picChg chg="mod">
          <ac:chgData name="Ada Szpot" userId="86b68a29-582f-417c-a3aa-ecd9b8bde843" providerId="ADAL" clId="{CC8D829A-23F9-4F8A-8188-1C97F75A76C4}" dt="2023-06-14T07:18:10.329" v="390"/>
          <ac:picMkLst>
            <pc:docMk/>
            <pc:sldMk cId="1478896207" sldId="606"/>
            <ac:picMk id="6" creationId="{17DAA4B0-0D9D-1C77-F8C1-D4C4AE7EF2D5}"/>
          </ac:picMkLst>
        </pc:picChg>
        <pc:picChg chg="mod">
          <ac:chgData name="Ada Szpot" userId="86b68a29-582f-417c-a3aa-ecd9b8bde843" providerId="ADAL" clId="{CC8D829A-23F9-4F8A-8188-1C97F75A76C4}" dt="2023-06-14T07:18:10.329" v="390"/>
          <ac:picMkLst>
            <pc:docMk/>
            <pc:sldMk cId="1478896207" sldId="606"/>
            <ac:picMk id="7" creationId="{7825102E-819E-F2A9-483E-DA65DE6F28E2}"/>
          </ac:picMkLst>
        </pc:picChg>
        <pc:picChg chg="mod">
          <ac:chgData name="Ada Szpot" userId="86b68a29-582f-417c-a3aa-ecd9b8bde843" providerId="ADAL" clId="{CC8D829A-23F9-4F8A-8188-1C97F75A76C4}" dt="2023-06-14T07:18:10.329" v="390"/>
          <ac:picMkLst>
            <pc:docMk/>
            <pc:sldMk cId="1478896207" sldId="606"/>
            <ac:picMk id="8" creationId="{1E56835B-13A7-05E3-13A1-FBB74926293D}"/>
          </ac:picMkLst>
        </pc:picChg>
      </pc:sldChg>
      <pc:sldChg chg="addSp modSp">
        <pc:chgData name="Ada Szpot" userId="86b68a29-582f-417c-a3aa-ecd9b8bde843" providerId="ADAL" clId="{CC8D829A-23F9-4F8A-8188-1C97F75A76C4}" dt="2023-06-14T07:19:05.772" v="463"/>
        <pc:sldMkLst>
          <pc:docMk/>
          <pc:sldMk cId="3737562219" sldId="607"/>
        </pc:sldMkLst>
        <pc:grpChg chg="add mod">
          <ac:chgData name="Ada Szpot" userId="86b68a29-582f-417c-a3aa-ecd9b8bde843" providerId="ADAL" clId="{CC8D829A-23F9-4F8A-8188-1C97F75A76C4}" dt="2023-06-14T07:19:05.772" v="463"/>
          <ac:grpSpMkLst>
            <pc:docMk/>
            <pc:sldMk cId="3737562219" sldId="607"/>
            <ac:grpSpMk id="2" creationId="{25B914FB-365C-3A7B-FEEB-D16F4D9CF7F6}"/>
          </ac:grpSpMkLst>
        </pc:grpChg>
        <pc:picChg chg="mod">
          <ac:chgData name="Ada Szpot" userId="86b68a29-582f-417c-a3aa-ecd9b8bde843" providerId="ADAL" clId="{CC8D829A-23F9-4F8A-8188-1C97F75A76C4}" dt="2023-06-14T07:19:05.772" v="463"/>
          <ac:picMkLst>
            <pc:docMk/>
            <pc:sldMk cId="3737562219" sldId="607"/>
            <ac:picMk id="3" creationId="{D15A835A-F9F5-4CAC-B7BD-14C9190318AB}"/>
          </ac:picMkLst>
        </pc:picChg>
        <pc:picChg chg="mod">
          <ac:chgData name="Ada Szpot" userId="86b68a29-582f-417c-a3aa-ecd9b8bde843" providerId="ADAL" clId="{CC8D829A-23F9-4F8A-8188-1C97F75A76C4}" dt="2023-06-14T07:19:05.772" v="463"/>
          <ac:picMkLst>
            <pc:docMk/>
            <pc:sldMk cId="3737562219" sldId="607"/>
            <ac:picMk id="5" creationId="{FE15A5D8-F0D8-DBD6-A251-32FB4167CCEB}"/>
          </ac:picMkLst>
        </pc:picChg>
        <pc:picChg chg="mod">
          <ac:chgData name="Ada Szpot" userId="86b68a29-582f-417c-a3aa-ecd9b8bde843" providerId="ADAL" clId="{CC8D829A-23F9-4F8A-8188-1C97F75A76C4}" dt="2023-06-14T07:19:05.772" v="463"/>
          <ac:picMkLst>
            <pc:docMk/>
            <pc:sldMk cId="3737562219" sldId="607"/>
            <ac:picMk id="8" creationId="{82724DB9-EE84-671F-3FB4-6F1C38609A6A}"/>
          </ac:picMkLst>
        </pc:picChg>
      </pc:sldChg>
      <pc:sldChg chg="add">
        <pc:chgData name="Ada Szpot" userId="86b68a29-582f-417c-a3aa-ecd9b8bde843" providerId="ADAL" clId="{CC8D829A-23F9-4F8A-8188-1C97F75A76C4}" dt="2023-06-14T07:20:44.106" v="483"/>
        <pc:sldMkLst>
          <pc:docMk/>
          <pc:sldMk cId="266336463" sldId="681"/>
        </pc:sldMkLst>
      </pc:sldChg>
      <pc:sldChg chg="addSp modSp">
        <pc:chgData name="Ada Szpot" userId="86b68a29-582f-417c-a3aa-ecd9b8bde843" providerId="ADAL" clId="{CC8D829A-23F9-4F8A-8188-1C97F75A76C4}" dt="2023-06-14T07:15:48.449" v="347"/>
        <pc:sldMkLst>
          <pc:docMk/>
          <pc:sldMk cId="3508956876" sldId="687"/>
        </pc:sldMkLst>
        <pc:grpChg chg="add mod">
          <ac:chgData name="Ada Szpot" userId="86b68a29-582f-417c-a3aa-ecd9b8bde843" providerId="ADAL" clId="{CC8D829A-23F9-4F8A-8188-1C97F75A76C4}" dt="2023-06-14T07:15:48.449" v="347"/>
          <ac:grpSpMkLst>
            <pc:docMk/>
            <pc:sldMk cId="3508956876" sldId="687"/>
            <ac:grpSpMk id="5" creationId="{C4B4F535-1A7F-B73A-1A62-B5005081DBF6}"/>
          </ac:grpSpMkLst>
        </pc:grpChg>
        <pc:picChg chg="mod">
          <ac:chgData name="Ada Szpot" userId="86b68a29-582f-417c-a3aa-ecd9b8bde843" providerId="ADAL" clId="{CC8D829A-23F9-4F8A-8188-1C97F75A76C4}" dt="2023-06-14T07:15:48.449" v="347"/>
          <ac:picMkLst>
            <pc:docMk/>
            <pc:sldMk cId="3508956876" sldId="687"/>
            <ac:picMk id="6" creationId="{8BE293E7-217F-EE97-3F13-247E2DA120B9}"/>
          </ac:picMkLst>
        </pc:picChg>
        <pc:picChg chg="mod">
          <ac:chgData name="Ada Szpot" userId="86b68a29-582f-417c-a3aa-ecd9b8bde843" providerId="ADAL" clId="{CC8D829A-23F9-4F8A-8188-1C97F75A76C4}" dt="2023-06-14T07:15:48.449" v="347"/>
          <ac:picMkLst>
            <pc:docMk/>
            <pc:sldMk cId="3508956876" sldId="687"/>
            <ac:picMk id="15" creationId="{E23611F1-D928-8B5F-28CF-C8AA6E13D97D}"/>
          </ac:picMkLst>
        </pc:picChg>
        <pc:picChg chg="mod">
          <ac:chgData name="Ada Szpot" userId="86b68a29-582f-417c-a3aa-ecd9b8bde843" providerId="ADAL" clId="{CC8D829A-23F9-4F8A-8188-1C97F75A76C4}" dt="2023-06-14T07:15:48.449" v="347"/>
          <ac:picMkLst>
            <pc:docMk/>
            <pc:sldMk cId="3508956876" sldId="687"/>
            <ac:picMk id="16" creationId="{F948E55F-3803-8362-1F1A-5D6DE3779CCD}"/>
          </ac:picMkLst>
        </pc:picChg>
      </pc:sldChg>
      <pc:sldChg chg="addSp modSp">
        <pc:chgData name="Ada Szpot" userId="86b68a29-582f-417c-a3aa-ecd9b8bde843" providerId="ADAL" clId="{CC8D829A-23F9-4F8A-8188-1C97F75A76C4}" dt="2023-06-14T07:10:18.696" v="74"/>
        <pc:sldMkLst>
          <pc:docMk/>
          <pc:sldMk cId="3391629053" sldId="688"/>
        </pc:sldMkLst>
        <pc:grpChg chg="add mod">
          <ac:chgData name="Ada Szpot" userId="86b68a29-582f-417c-a3aa-ecd9b8bde843" providerId="ADAL" clId="{CC8D829A-23F9-4F8A-8188-1C97F75A76C4}" dt="2023-06-14T07:10:18.696" v="74"/>
          <ac:grpSpMkLst>
            <pc:docMk/>
            <pc:sldMk cId="3391629053" sldId="688"/>
            <ac:grpSpMk id="3" creationId="{DA2095C3-8F27-5DC8-4A08-AEA824BA57F6}"/>
          </ac:grpSpMkLst>
        </pc:grpChg>
        <pc:picChg chg="mod">
          <ac:chgData name="Ada Szpot" userId="86b68a29-582f-417c-a3aa-ecd9b8bde843" providerId="ADAL" clId="{CC8D829A-23F9-4F8A-8188-1C97F75A76C4}" dt="2023-06-14T07:10:18.696" v="74"/>
          <ac:picMkLst>
            <pc:docMk/>
            <pc:sldMk cId="3391629053" sldId="688"/>
            <ac:picMk id="4" creationId="{F0FCDCD7-5207-25C0-FC55-01605F3FA5B8}"/>
          </ac:picMkLst>
        </pc:picChg>
        <pc:picChg chg="mod">
          <ac:chgData name="Ada Szpot" userId="86b68a29-582f-417c-a3aa-ecd9b8bde843" providerId="ADAL" clId="{CC8D829A-23F9-4F8A-8188-1C97F75A76C4}" dt="2023-06-14T07:10:18.696" v="74"/>
          <ac:picMkLst>
            <pc:docMk/>
            <pc:sldMk cId="3391629053" sldId="688"/>
            <ac:picMk id="6" creationId="{CBE9530D-CC2E-2A41-8688-3D33242EF51F}"/>
          </ac:picMkLst>
        </pc:picChg>
        <pc:picChg chg="mod">
          <ac:chgData name="Ada Szpot" userId="86b68a29-582f-417c-a3aa-ecd9b8bde843" providerId="ADAL" clId="{CC8D829A-23F9-4F8A-8188-1C97F75A76C4}" dt="2023-06-14T07:10:18.696" v="74"/>
          <ac:picMkLst>
            <pc:docMk/>
            <pc:sldMk cId="3391629053" sldId="688"/>
            <ac:picMk id="7" creationId="{56B958E6-8217-C4A4-4E85-8BBFFBD8C635}"/>
          </ac:picMkLst>
        </pc:picChg>
      </pc:sldChg>
      <pc:sldChg chg="addSp modSp">
        <pc:chgData name="Ada Szpot" userId="86b68a29-582f-417c-a3aa-ecd9b8bde843" providerId="ADAL" clId="{CC8D829A-23F9-4F8A-8188-1C97F75A76C4}" dt="2023-06-14T07:19:55.821" v="476"/>
        <pc:sldMkLst>
          <pc:docMk/>
          <pc:sldMk cId="3888049490" sldId="689"/>
        </pc:sldMkLst>
        <pc:grpChg chg="add mod">
          <ac:chgData name="Ada Szpot" userId="86b68a29-582f-417c-a3aa-ecd9b8bde843" providerId="ADAL" clId="{CC8D829A-23F9-4F8A-8188-1C97F75A76C4}" dt="2023-06-14T07:19:55.821" v="476"/>
          <ac:grpSpMkLst>
            <pc:docMk/>
            <pc:sldMk cId="3888049490" sldId="689"/>
            <ac:grpSpMk id="2" creationId="{2F035849-D66F-6827-7CBB-02FC7A998476}"/>
          </ac:grpSpMkLst>
        </pc:grpChg>
        <pc:picChg chg="mod">
          <ac:chgData name="Ada Szpot" userId="86b68a29-582f-417c-a3aa-ecd9b8bde843" providerId="ADAL" clId="{CC8D829A-23F9-4F8A-8188-1C97F75A76C4}" dt="2023-06-14T07:19:55.821" v="476"/>
          <ac:picMkLst>
            <pc:docMk/>
            <pc:sldMk cId="3888049490" sldId="689"/>
            <ac:picMk id="3" creationId="{CBBEDEEF-8C9B-117C-6BEB-CCF95B720A11}"/>
          </ac:picMkLst>
        </pc:picChg>
        <pc:picChg chg="mod">
          <ac:chgData name="Ada Szpot" userId="86b68a29-582f-417c-a3aa-ecd9b8bde843" providerId="ADAL" clId="{CC8D829A-23F9-4F8A-8188-1C97F75A76C4}" dt="2023-06-14T07:19:55.821" v="476"/>
          <ac:picMkLst>
            <pc:docMk/>
            <pc:sldMk cId="3888049490" sldId="689"/>
            <ac:picMk id="6" creationId="{2B752CC2-AC3C-2444-9A6B-CDB1A077A861}"/>
          </ac:picMkLst>
        </pc:picChg>
        <pc:picChg chg="mod">
          <ac:chgData name="Ada Szpot" userId="86b68a29-582f-417c-a3aa-ecd9b8bde843" providerId="ADAL" clId="{CC8D829A-23F9-4F8A-8188-1C97F75A76C4}" dt="2023-06-14T07:19:55.821" v="476"/>
          <ac:picMkLst>
            <pc:docMk/>
            <pc:sldMk cId="3888049490" sldId="689"/>
            <ac:picMk id="7" creationId="{6D8AD096-8BB7-2C10-7F47-5B53823D9B86}"/>
          </ac:picMkLst>
        </pc:picChg>
      </pc:sldChg>
      <pc:sldChg chg="add">
        <pc:chgData name="Ada Szpot" userId="86b68a29-582f-417c-a3aa-ecd9b8bde843" providerId="ADAL" clId="{CC8D829A-23F9-4F8A-8188-1C97F75A76C4}" dt="2023-06-14T07:22:27.247" v="518"/>
        <pc:sldMkLst>
          <pc:docMk/>
          <pc:sldMk cId="3094330899" sldId="692"/>
        </pc:sldMkLst>
      </pc:sldChg>
      <pc:sldChg chg="add del">
        <pc:chgData name="Ada Szpot" userId="86b68a29-582f-417c-a3aa-ecd9b8bde843" providerId="ADAL" clId="{CC8D829A-23F9-4F8A-8188-1C97F75A76C4}" dt="2023-06-15T12:00:50.666" v="533"/>
        <pc:sldMkLst>
          <pc:docMk/>
          <pc:sldMk cId="4045669383" sldId="693"/>
        </pc:sldMkLst>
      </pc:sldChg>
      <pc:sldChg chg="add del">
        <pc:chgData name="Ada Szpot" userId="86b68a29-582f-417c-a3aa-ecd9b8bde843" providerId="ADAL" clId="{CC8D829A-23F9-4F8A-8188-1C97F75A76C4}" dt="2023-06-15T12:00:50.666" v="533"/>
        <pc:sldMkLst>
          <pc:docMk/>
          <pc:sldMk cId="4201236810" sldId="694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3T11:39:25.478" idx="1">
    <p:pos x="10" y="10"/>
    <p:text>Dodaj slide o podpisaniach porozumien regionalnych w wojewłództwach i daj zdjecie z zakpanego wieksze ze małopolskie uczlenie podpisały, i małe z innych miast mamy gdzies taki slide gotowy</p:text>
    <p:extLst>
      <p:ext uri="{C676402C-5697-4E1C-873F-D02D1690AC5C}">
        <p15:threadingInfo xmlns:p15="http://schemas.microsoft.com/office/powerpoint/2012/main" timeZoneBias="-60"/>
      </p:ext>
    </p:extLst>
  </p:cm>
  <p:cm authorId="1" dt="2023-02-13T11:41:40.155" idx="2">
    <p:pos x="146" y="146"/>
    <p:text>Dodaj slide gdze widać - wszystkie programy frse norwy, power etc.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B10C3-ED45-45A4-8EFA-F68297A8BA2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D590225-C8D1-4E97-B104-616B24F3CC43}">
      <dgm:prSet phldrT="[Teks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200" b="1"/>
            <a:t>Akcja 1</a:t>
          </a:r>
        </a:p>
      </dgm:t>
    </dgm:pt>
    <dgm:pt modelId="{FF595A3B-A483-4109-AB25-F4036F1E5C1B}" type="parTrans" cxnId="{E6F3155C-24BD-449E-A441-AEE4DA1E0E26}">
      <dgm:prSet/>
      <dgm:spPr/>
      <dgm:t>
        <a:bodyPr/>
        <a:lstStyle/>
        <a:p>
          <a:endParaRPr lang="pl-PL"/>
        </a:p>
      </dgm:t>
    </dgm:pt>
    <dgm:pt modelId="{53971475-C41C-4568-9605-532878007B52}" type="sibTrans" cxnId="{E6F3155C-24BD-449E-A441-AEE4DA1E0E26}">
      <dgm:prSet/>
      <dgm:spPr/>
      <dgm:t>
        <a:bodyPr/>
        <a:lstStyle/>
        <a:p>
          <a:endParaRPr lang="pl-PL"/>
        </a:p>
      </dgm:t>
    </dgm:pt>
    <dgm:pt modelId="{E0AE9A39-C6A4-4118-B978-3B42CF8E737A}">
      <dgm:prSet phldrT="[Tekst]" custT="1"/>
      <dgm:spPr/>
      <dgm:t>
        <a:bodyPr/>
        <a:lstStyle/>
        <a:p>
          <a:r>
            <a:rPr lang="pl-PL" sz="1800"/>
            <a:t>Mobilności zagraniczne,</a:t>
          </a:r>
        </a:p>
      </dgm:t>
    </dgm:pt>
    <dgm:pt modelId="{E1F0CB57-DC5F-45D3-B462-4D9A806674AF}" type="parTrans" cxnId="{41088532-4ABA-40F4-8A41-92867B706130}">
      <dgm:prSet/>
      <dgm:spPr/>
      <dgm:t>
        <a:bodyPr/>
        <a:lstStyle/>
        <a:p>
          <a:endParaRPr lang="pl-PL"/>
        </a:p>
      </dgm:t>
    </dgm:pt>
    <dgm:pt modelId="{6C0FFE3D-059A-4952-B38F-4E4D8CA4AD46}" type="sibTrans" cxnId="{41088532-4ABA-40F4-8A41-92867B706130}">
      <dgm:prSet/>
      <dgm:spPr/>
      <dgm:t>
        <a:bodyPr/>
        <a:lstStyle/>
        <a:p>
          <a:endParaRPr lang="pl-PL"/>
        </a:p>
      </dgm:t>
    </dgm:pt>
    <dgm:pt modelId="{95ECF33E-35D3-4F5E-82A3-F5CA6EE3C4A8}">
      <dgm:prSet phldrT="[Tekst]" custT="1"/>
      <dgm:spPr/>
      <dgm:t>
        <a:bodyPr/>
        <a:lstStyle/>
        <a:p>
          <a:r>
            <a:rPr lang="pl-PL" sz="1800"/>
            <a:t>Odbiorcami działań są uczestnicy mobilności,</a:t>
          </a:r>
        </a:p>
      </dgm:t>
    </dgm:pt>
    <dgm:pt modelId="{D719C386-9046-4274-A266-93CEFC14A129}" type="parTrans" cxnId="{41D3ECC0-AE83-4056-ABB7-BCB558BC2E2B}">
      <dgm:prSet/>
      <dgm:spPr/>
      <dgm:t>
        <a:bodyPr/>
        <a:lstStyle/>
        <a:p>
          <a:endParaRPr lang="pl-PL"/>
        </a:p>
      </dgm:t>
    </dgm:pt>
    <dgm:pt modelId="{FEE3F59F-8083-46AB-A32D-63BB251A0FA9}" type="sibTrans" cxnId="{41D3ECC0-AE83-4056-ABB7-BCB558BC2E2B}">
      <dgm:prSet/>
      <dgm:spPr/>
      <dgm:t>
        <a:bodyPr/>
        <a:lstStyle/>
        <a:p>
          <a:endParaRPr lang="pl-PL"/>
        </a:p>
      </dgm:t>
    </dgm:pt>
    <dgm:pt modelId="{8E43A751-45A6-41C2-A815-BCABC5B64965}">
      <dgm:prSet phldrT="[Teks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200" b="1"/>
            <a:t>Akcja 2</a:t>
          </a:r>
        </a:p>
      </dgm:t>
    </dgm:pt>
    <dgm:pt modelId="{48D5F7C7-434D-4444-A739-15C0A79E1590}" type="parTrans" cxnId="{A17D0BD6-1977-4957-BF3A-6BE737E0ADA6}">
      <dgm:prSet/>
      <dgm:spPr/>
      <dgm:t>
        <a:bodyPr/>
        <a:lstStyle/>
        <a:p>
          <a:endParaRPr lang="pl-PL"/>
        </a:p>
      </dgm:t>
    </dgm:pt>
    <dgm:pt modelId="{3BD0BD87-9AF3-482D-B9E2-FFD704619562}" type="sibTrans" cxnId="{A17D0BD6-1977-4957-BF3A-6BE737E0ADA6}">
      <dgm:prSet/>
      <dgm:spPr/>
      <dgm:t>
        <a:bodyPr/>
        <a:lstStyle/>
        <a:p>
          <a:endParaRPr lang="pl-PL"/>
        </a:p>
      </dgm:t>
    </dgm:pt>
    <dgm:pt modelId="{3087FCFF-6472-44B7-8E00-56B0BA01B0CF}">
      <dgm:prSet phldrT="[Tekst]" custT="1"/>
      <dgm:spPr/>
      <dgm:t>
        <a:bodyPr/>
        <a:lstStyle/>
        <a:p>
          <a:r>
            <a:rPr lang="pl-PL" sz="1800"/>
            <a:t>Projekty partnerstw na rzecz współpracy,</a:t>
          </a:r>
        </a:p>
      </dgm:t>
    </dgm:pt>
    <dgm:pt modelId="{3612D7AB-834C-487E-8F50-9F75E73E29DF}" type="parTrans" cxnId="{F36C091B-B893-4EC9-AC12-28D053B4D7EF}">
      <dgm:prSet/>
      <dgm:spPr/>
      <dgm:t>
        <a:bodyPr/>
        <a:lstStyle/>
        <a:p>
          <a:endParaRPr lang="pl-PL"/>
        </a:p>
      </dgm:t>
    </dgm:pt>
    <dgm:pt modelId="{EFB75E7F-D863-4412-9559-DE5EBDE9C591}" type="sibTrans" cxnId="{F36C091B-B893-4EC9-AC12-28D053B4D7EF}">
      <dgm:prSet/>
      <dgm:spPr/>
      <dgm:t>
        <a:bodyPr/>
        <a:lstStyle/>
        <a:p>
          <a:endParaRPr lang="pl-PL"/>
        </a:p>
      </dgm:t>
    </dgm:pt>
    <dgm:pt modelId="{A326567B-D7D4-4836-9600-DA2CC9722BC7}">
      <dgm:prSet phldrT="[Tekst]" custT="1"/>
      <dgm:spPr/>
      <dgm:t>
        <a:bodyPr/>
        <a:lstStyle/>
        <a:p>
          <a:r>
            <a:rPr lang="pl-PL" sz="1800"/>
            <a:t>Działania na rzecz rozwoju i innowacyjnych rozwiązań,</a:t>
          </a:r>
        </a:p>
      </dgm:t>
    </dgm:pt>
    <dgm:pt modelId="{B6ABB85A-5524-4D00-B58D-1118E1C6EAE3}" type="parTrans" cxnId="{5C432667-4B59-4412-B807-6D8F8AF9A8B0}">
      <dgm:prSet/>
      <dgm:spPr/>
      <dgm:t>
        <a:bodyPr/>
        <a:lstStyle/>
        <a:p>
          <a:endParaRPr lang="pl-PL"/>
        </a:p>
      </dgm:t>
    </dgm:pt>
    <dgm:pt modelId="{4078DBF5-354B-47CD-94B0-3E8285598B62}" type="sibTrans" cxnId="{5C432667-4B59-4412-B807-6D8F8AF9A8B0}">
      <dgm:prSet/>
      <dgm:spPr/>
      <dgm:t>
        <a:bodyPr/>
        <a:lstStyle/>
        <a:p>
          <a:endParaRPr lang="pl-PL"/>
        </a:p>
      </dgm:t>
    </dgm:pt>
    <dgm:pt modelId="{72624301-31A5-4D23-B8AE-E3D90A063E01}">
      <dgm:prSet phldrT="[Tekst]" custT="1"/>
      <dgm:spPr/>
      <dgm:t>
        <a:bodyPr/>
        <a:lstStyle/>
        <a:p>
          <a:r>
            <a:rPr lang="pl-PL" sz="1800"/>
            <a:t>Terminy składania wniosków: 23 lutego i 4 października 2023.</a:t>
          </a:r>
        </a:p>
      </dgm:t>
    </dgm:pt>
    <dgm:pt modelId="{77427F71-4E7A-4B91-B27B-46436370F6BD}" type="parTrans" cxnId="{1357A0B7-34D6-4BE2-A78E-D32DE664AF42}">
      <dgm:prSet/>
      <dgm:spPr/>
      <dgm:t>
        <a:bodyPr/>
        <a:lstStyle/>
        <a:p>
          <a:endParaRPr lang="pl-PL"/>
        </a:p>
      </dgm:t>
    </dgm:pt>
    <dgm:pt modelId="{6B746002-9AA0-486F-9767-943CE9D6EE8D}" type="sibTrans" cxnId="{1357A0B7-34D6-4BE2-A78E-D32DE664AF42}">
      <dgm:prSet/>
      <dgm:spPr/>
      <dgm:t>
        <a:bodyPr/>
        <a:lstStyle/>
        <a:p>
          <a:endParaRPr lang="pl-PL"/>
        </a:p>
      </dgm:t>
    </dgm:pt>
    <dgm:pt modelId="{71DADF8D-F25B-4B8D-B35C-9006F6198C86}">
      <dgm:prSet phldrT="[Tekst]" custT="1"/>
      <dgm:spPr/>
      <dgm:t>
        <a:bodyPr/>
        <a:lstStyle/>
        <a:p>
          <a:r>
            <a:rPr lang="pl-PL" sz="1800"/>
            <a:t>Terminy składania wniosków: 22 marca i 4 października.</a:t>
          </a:r>
        </a:p>
      </dgm:t>
    </dgm:pt>
    <dgm:pt modelId="{FFE8EE6F-7124-4F9E-8339-678A038982B9}" type="parTrans" cxnId="{2062C024-18E4-4624-AB2E-C8BD5AE79FE1}">
      <dgm:prSet/>
      <dgm:spPr/>
      <dgm:t>
        <a:bodyPr/>
        <a:lstStyle/>
        <a:p>
          <a:endParaRPr lang="pl-PL"/>
        </a:p>
      </dgm:t>
    </dgm:pt>
    <dgm:pt modelId="{9EA9C6EA-873A-4A02-ACCA-AD3BB1A34EE3}" type="sibTrans" cxnId="{2062C024-18E4-4624-AB2E-C8BD5AE79FE1}">
      <dgm:prSet/>
      <dgm:spPr/>
      <dgm:t>
        <a:bodyPr/>
        <a:lstStyle/>
        <a:p>
          <a:endParaRPr lang="pl-PL"/>
        </a:p>
      </dgm:t>
    </dgm:pt>
    <dgm:pt modelId="{1B85808F-B388-4509-BA40-7552B9F9E265}" type="pres">
      <dgm:prSet presAssocID="{E27B10C3-ED45-45A4-8EFA-F68297A8BA21}" presName="Name0" presStyleCnt="0">
        <dgm:presLayoutVars>
          <dgm:dir/>
          <dgm:animLvl val="lvl"/>
          <dgm:resizeHandles val="exact"/>
        </dgm:presLayoutVars>
      </dgm:prSet>
      <dgm:spPr/>
    </dgm:pt>
    <dgm:pt modelId="{3FBC740C-8B17-47D4-947E-2666F55ABDFB}" type="pres">
      <dgm:prSet presAssocID="{4D590225-C8D1-4E97-B104-616B24F3CC43}" presName="composite" presStyleCnt="0"/>
      <dgm:spPr/>
    </dgm:pt>
    <dgm:pt modelId="{01F5BC4C-BBEA-4588-8E3B-0E2C9C49A504}" type="pres">
      <dgm:prSet presAssocID="{4D590225-C8D1-4E97-B104-616B24F3CC4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417334A-ECD9-4DF0-B167-C3733E41F2A6}" type="pres">
      <dgm:prSet presAssocID="{4D590225-C8D1-4E97-B104-616B24F3CC43}" presName="desTx" presStyleLbl="alignAccFollowNode1" presStyleIdx="0" presStyleCnt="2">
        <dgm:presLayoutVars>
          <dgm:bulletEnabled val="1"/>
        </dgm:presLayoutVars>
      </dgm:prSet>
      <dgm:spPr/>
    </dgm:pt>
    <dgm:pt modelId="{4580BA24-6556-4302-9B4E-5660F61AFC10}" type="pres">
      <dgm:prSet presAssocID="{53971475-C41C-4568-9605-532878007B52}" presName="space" presStyleCnt="0"/>
      <dgm:spPr/>
    </dgm:pt>
    <dgm:pt modelId="{6668105E-08E5-4CF1-A128-44F143231100}" type="pres">
      <dgm:prSet presAssocID="{8E43A751-45A6-41C2-A815-BCABC5B64965}" presName="composite" presStyleCnt="0"/>
      <dgm:spPr/>
    </dgm:pt>
    <dgm:pt modelId="{BC395438-DA50-494B-A8A3-4AA9D707B29D}" type="pres">
      <dgm:prSet presAssocID="{8E43A751-45A6-41C2-A815-BCABC5B6496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916CC2C-CD25-4DDD-B00C-3E1673AC1BD2}" type="pres">
      <dgm:prSet presAssocID="{8E43A751-45A6-41C2-A815-BCABC5B6496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36C091B-B893-4EC9-AC12-28D053B4D7EF}" srcId="{8E43A751-45A6-41C2-A815-BCABC5B64965}" destId="{3087FCFF-6472-44B7-8E00-56B0BA01B0CF}" srcOrd="0" destOrd="0" parTransId="{3612D7AB-834C-487E-8F50-9F75E73E29DF}" sibTransId="{EFB75E7F-D863-4412-9559-DE5EBDE9C591}"/>
    <dgm:cxn modelId="{2062C024-18E4-4624-AB2E-C8BD5AE79FE1}" srcId="{8E43A751-45A6-41C2-A815-BCABC5B64965}" destId="{71DADF8D-F25B-4B8D-B35C-9006F6198C86}" srcOrd="2" destOrd="0" parTransId="{FFE8EE6F-7124-4F9E-8339-678A038982B9}" sibTransId="{9EA9C6EA-873A-4A02-ACCA-AD3BB1A34EE3}"/>
    <dgm:cxn modelId="{41088532-4ABA-40F4-8A41-92867B706130}" srcId="{4D590225-C8D1-4E97-B104-616B24F3CC43}" destId="{E0AE9A39-C6A4-4118-B978-3B42CF8E737A}" srcOrd="0" destOrd="0" parTransId="{E1F0CB57-DC5F-45D3-B462-4D9A806674AF}" sibTransId="{6C0FFE3D-059A-4952-B38F-4E4D8CA4AD46}"/>
    <dgm:cxn modelId="{E6F3155C-24BD-449E-A441-AEE4DA1E0E26}" srcId="{E27B10C3-ED45-45A4-8EFA-F68297A8BA21}" destId="{4D590225-C8D1-4E97-B104-616B24F3CC43}" srcOrd="0" destOrd="0" parTransId="{FF595A3B-A483-4109-AB25-F4036F1E5C1B}" sibTransId="{53971475-C41C-4568-9605-532878007B52}"/>
    <dgm:cxn modelId="{5C432667-4B59-4412-B807-6D8F8AF9A8B0}" srcId="{8E43A751-45A6-41C2-A815-BCABC5B64965}" destId="{A326567B-D7D4-4836-9600-DA2CC9722BC7}" srcOrd="1" destOrd="0" parTransId="{B6ABB85A-5524-4D00-B58D-1118E1C6EAE3}" sibTransId="{4078DBF5-354B-47CD-94B0-3E8285598B62}"/>
    <dgm:cxn modelId="{D4C4DD68-F1C9-43DA-B196-CB82301E937F}" type="presOf" srcId="{A326567B-D7D4-4836-9600-DA2CC9722BC7}" destId="{F916CC2C-CD25-4DDD-B00C-3E1673AC1BD2}" srcOrd="0" destOrd="1" presId="urn:microsoft.com/office/officeart/2005/8/layout/hList1"/>
    <dgm:cxn modelId="{2DED8553-7F50-4358-9D5F-6D6F187322BD}" type="presOf" srcId="{95ECF33E-35D3-4F5E-82A3-F5CA6EE3C4A8}" destId="{7417334A-ECD9-4DF0-B167-C3733E41F2A6}" srcOrd="0" destOrd="1" presId="urn:microsoft.com/office/officeart/2005/8/layout/hList1"/>
    <dgm:cxn modelId="{A22F8256-470C-4E32-A396-B94534DE5023}" type="presOf" srcId="{71DADF8D-F25B-4B8D-B35C-9006F6198C86}" destId="{F916CC2C-CD25-4DDD-B00C-3E1673AC1BD2}" srcOrd="0" destOrd="2" presId="urn:microsoft.com/office/officeart/2005/8/layout/hList1"/>
    <dgm:cxn modelId="{54C7B184-0A41-4EAE-9B1C-4338CE65D3EB}" type="presOf" srcId="{8E43A751-45A6-41C2-A815-BCABC5B64965}" destId="{BC395438-DA50-494B-A8A3-4AA9D707B29D}" srcOrd="0" destOrd="0" presId="urn:microsoft.com/office/officeart/2005/8/layout/hList1"/>
    <dgm:cxn modelId="{F88AADA4-056E-4C7F-B8FC-50478D8CBAAC}" type="presOf" srcId="{E0AE9A39-C6A4-4118-B978-3B42CF8E737A}" destId="{7417334A-ECD9-4DF0-B167-C3733E41F2A6}" srcOrd="0" destOrd="0" presId="urn:microsoft.com/office/officeart/2005/8/layout/hList1"/>
    <dgm:cxn modelId="{29CA59B1-315B-4CA4-BCD6-6AC55AD4EBB9}" type="presOf" srcId="{3087FCFF-6472-44B7-8E00-56B0BA01B0CF}" destId="{F916CC2C-CD25-4DDD-B00C-3E1673AC1BD2}" srcOrd="0" destOrd="0" presId="urn:microsoft.com/office/officeart/2005/8/layout/hList1"/>
    <dgm:cxn modelId="{1357A0B7-34D6-4BE2-A78E-D32DE664AF42}" srcId="{4D590225-C8D1-4E97-B104-616B24F3CC43}" destId="{72624301-31A5-4D23-B8AE-E3D90A063E01}" srcOrd="2" destOrd="0" parTransId="{77427F71-4E7A-4B91-B27B-46436370F6BD}" sibTransId="{6B746002-9AA0-486F-9767-943CE9D6EE8D}"/>
    <dgm:cxn modelId="{41D3ECC0-AE83-4056-ABB7-BCB558BC2E2B}" srcId="{4D590225-C8D1-4E97-B104-616B24F3CC43}" destId="{95ECF33E-35D3-4F5E-82A3-F5CA6EE3C4A8}" srcOrd="1" destOrd="0" parTransId="{D719C386-9046-4274-A266-93CEFC14A129}" sibTransId="{FEE3F59F-8083-46AB-A32D-63BB251A0FA9}"/>
    <dgm:cxn modelId="{3A7DECC6-99F0-4A66-B96E-549CADF23705}" type="presOf" srcId="{E27B10C3-ED45-45A4-8EFA-F68297A8BA21}" destId="{1B85808F-B388-4509-BA40-7552B9F9E265}" srcOrd="0" destOrd="0" presId="urn:microsoft.com/office/officeart/2005/8/layout/hList1"/>
    <dgm:cxn modelId="{1B81B9C7-22C2-492A-919E-B1C575218F3A}" type="presOf" srcId="{4D590225-C8D1-4E97-B104-616B24F3CC43}" destId="{01F5BC4C-BBEA-4588-8E3B-0E2C9C49A504}" srcOrd="0" destOrd="0" presId="urn:microsoft.com/office/officeart/2005/8/layout/hList1"/>
    <dgm:cxn modelId="{A17D0BD6-1977-4957-BF3A-6BE737E0ADA6}" srcId="{E27B10C3-ED45-45A4-8EFA-F68297A8BA21}" destId="{8E43A751-45A6-41C2-A815-BCABC5B64965}" srcOrd="1" destOrd="0" parTransId="{48D5F7C7-434D-4444-A739-15C0A79E1590}" sibTransId="{3BD0BD87-9AF3-482D-B9E2-FFD704619562}"/>
    <dgm:cxn modelId="{B3D56EF2-E59C-4FC2-B3DA-0C4C73075ED7}" type="presOf" srcId="{72624301-31A5-4D23-B8AE-E3D90A063E01}" destId="{7417334A-ECD9-4DF0-B167-C3733E41F2A6}" srcOrd="0" destOrd="2" presId="urn:microsoft.com/office/officeart/2005/8/layout/hList1"/>
    <dgm:cxn modelId="{6A884900-FDEE-47DB-9468-1ED99E5E7B11}" type="presParOf" srcId="{1B85808F-B388-4509-BA40-7552B9F9E265}" destId="{3FBC740C-8B17-47D4-947E-2666F55ABDFB}" srcOrd="0" destOrd="0" presId="urn:microsoft.com/office/officeart/2005/8/layout/hList1"/>
    <dgm:cxn modelId="{FCB7FD2F-7A26-4564-B27D-92F0F0F4966E}" type="presParOf" srcId="{3FBC740C-8B17-47D4-947E-2666F55ABDFB}" destId="{01F5BC4C-BBEA-4588-8E3B-0E2C9C49A504}" srcOrd="0" destOrd="0" presId="urn:microsoft.com/office/officeart/2005/8/layout/hList1"/>
    <dgm:cxn modelId="{4521CDD9-765C-44FE-B65F-464F11429740}" type="presParOf" srcId="{3FBC740C-8B17-47D4-947E-2666F55ABDFB}" destId="{7417334A-ECD9-4DF0-B167-C3733E41F2A6}" srcOrd="1" destOrd="0" presId="urn:microsoft.com/office/officeart/2005/8/layout/hList1"/>
    <dgm:cxn modelId="{4E149285-FF6E-427D-AAB2-FFFA6BE1569D}" type="presParOf" srcId="{1B85808F-B388-4509-BA40-7552B9F9E265}" destId="{4580BA24-6556-4302-9B4E-5660F61AFC10}" srcOrd="1" destOrd="0" presId="urn:microsoft.com/office/officeart/2005/8/layout/hList1"/>
    <dgm:cxn modelId="{4A023D8F-E391-4871-8F17-EFB694B4F7F1}" type="presParOf" srcId="{1B85808F-B388-4509-BA40-7552B9F9E265}" destId="{6668105E-08E5-4CF1-A128-44F143231100}" srcOrd="2" destOrd="0" presId="urn:microsoft.com/office/officeart/2005/8/layout/hList1"/>
    <dgm:cxn modelId="{79FC3016-F8EE-4822-9B57-EF652EF11653}" type="presParOf" srcId="{6668105E-08E5-4CF1-A128-44F143231100}" destId="{BC395438-DA50-494B-A8A3-4AA9D707B29D}" srcOrd="0" destOrd="0" presId="urn:microsoft.com/office/officeart/2005/8/layout/hList1"/>
    <dgm:cxn modelId="{18B29CD9-102C-4F05-A1DB-0B0B3AC34A04}" type="presParOf" srcId="{6668105E-08E5-4CF1-A128-44F143231100}" destId="{F916CC2C-CD25-4DDD-B00C-3E1673AC1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54110C-9D21-4139-88C2-5F6F7D9A00C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75F8BA0-FA07-4211-886A-1011B867B50B}">
      <dgm:prSet phldrT="[Tekst]" custT="1"/>
      <dgm:spPr/>
      <dgm:t>
        <a:bodyPr/>
        <a:lstStyle/>
        <a:p>
          <a:r>
            <a:rPr lang="pl-PL" sz="2200"/>
            <a:t>Partnerstwa na rzecz współpracy</a:t>
          </a:r>
        </a:p>
      </dgm:t>
    </dgm:pt>
    <dgm:pt modelId="{EC1C3BEE-5C73-47AA-9D25-092467B472A1}" type="parTrans" cxnId="{E8E6E33B-B15A-464F-B56D-0BEB6BB892DA}">
      <dgm:prSet/>
      <dgm:spPr/>
      <dgm:t>
        <a:bodyPr/>
        <a:lstStyle/>
        <a:p>
          <a:endParaRPr lang="pl-PL"/>
        </a:p>
      </dgm:t>
    </dgm:pt>
    <dgm:pt modelId="{2EDFD02A-71F5-4811-ACE2-2E91D17C012C}" type="sibTrans" cxnId="{E8E6E33B-B15A-464F-B56D-0BEB6BB892DA}">
      <dgm:prSet/>
      <dgm:spPr/>
      <dgm:t>
        <a:bodyPr/>
        <a:lstStyle/>
        <a:p>
          <a:endParaRPr lang="pl-PL"/>
        </a:p>
      </dgm:t>
    </dgm:pt>
    <dgm:pt modelId="{2D151B19-736C-421A-9DAA-135F0B34449B}">
      <dgm:prSet phldrT="[Tekst]" custT="1"/>
      <dgm:spPr/>
      <dgm:t>
        <a:bodyPr/>
        <a:lstStyle/>
        <a:p>
          <a:r>
            <a:rPr lang="pl-PL" sz="2200"/>
            <a:t>Partnerstwa współpracy</a:t>
          </a:r>
        </a:p>
      </dgm:t>
    </dgm:pt>
    <dgm:pt modelId="{64F0D33D-A6B7-40F5-BBFA-2B7E360C852A}" type="parTrans" cxnId="{2C1D5AE8-B131-4D3B-9205-2AD66A2DCB90}">
      <dgm:prSet/>
      <dgm:spPr/>
      <dgm:t>
        <a:bodyPr/>
        <a:lstStyle/>
        <a:p>
          <a:endParaRPr lang="pl-PL"/>
        </a:p>
      </dgm:t>
    </dgm:pt>
    <dgm:pt modelId="{54A0100B-CA71-4C95-ADF4-0321FD812E91}" type="sibTrans" cxnId="{2C1D5AE8-B131-4D3B-9205-2AD66A2DCB90}">
      <dgm:prSet/>
      <dgm:spPr/>
      <dgm:t>
        <a:bodyPr/>
        <a:lstStyle/>
        <a:p>
          <a:endParaRPr lang="pl-PL"/>
        </a:p>
      </dgm:t>
    </dgm:pt>
    <dgm:pt modelId="{94FB5F6B-753C-48AB-AC38-73C9F3459EBB}">
      <dgm:prSet phldrT="[Teks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Partnerstwa na małą skalę</a:t>
          </a:r>
        </a:p>
      </dgm:t>
    </dgm:pt>
    <dgm:pt modelId="{B6E0E1CF-3AAB-43B3-BB39-662D94B61E49}" type="parTrans" cxnId="{BD052A8D-4323-42A1-BED1-08986CE0FEA4}">
      <dgm:prSet/>
      <dgm:spPr/>
      <dgm:t>
        <a:bodyPr/>
        <a:lstStyle/>
        <a:p>
          <a:endParaRPr lang="pl-PL"/>
        </a:p>
      </dgm:t>
    </dgm:pt>
    <dgm:pt modelId="{2D2138A8-AA4C-49F3-B082-675F99365DDC}" type="sibTrans" cxnId="{BD052A8D-4323-42A1-BED1-08986CE0FEA4}">
      <dgm:prSet/>
      <dgm:spPr/>
      <dgm:t>
        <a:bodyPr/>
        <a:lstStyle/>
        <a:p>
          <a:endParaRPr lang="pl-PL"/>
        </a:p>
      </dgm:t>
    </dgm:pt>
    <dgm:pt modelId="{51DA64FD-ED70-481D-846D-E5C7A81C5EA3}" type="pres">
      <dgm:prSet presAssocID="{3C54110C-9D21-4139-88C2-5F6F7D9A00C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3CB48E4-8842-4808-B6EE-FF3D1F32F03D}" type="pres">
      <dgm:prSet presAssocID="{175F8BA0-FA07-4211-886A-1011B867B50B}" presName="root1" presStyleCnt="0"/>
      <dgm:spPr/>
    </dgm:pt>
    <dgm:pt modelId="{79735061-3C73-49C6-9D4A-15FA0A722B13}" type="pres">
      <dgm:prSet presAssocID="{175F8BA0-FA07-4211-886A-1011B867B50B}" presName="LevelOneTextNode" presStyleLbl="node0" presStyleIdx="0" presStyleCnt="1">
        <dgm:presLayoutVars>
          <dgm:chPref val="3"/>
        </dgm:presLayoutVars>
      </dgm:prSet>
      <dgm:spPr/>
    </dgm:pt>
    <dgm:pt modelId="{AC9B532E-B144-45C8-BEDD-CE831BE38FB0}" type="pres">
      <dgm:prSet presAssocID="{175F8BA0-FA07-4211-886A-1011B867B50B}" presName="level2hierChild" presStyleCnt="0"/>
      <dgm:spPr/>
    </dgm:pt>
    <dgm:pt modelId="{0E043184-A091-4EF8-8DBF-7CA038855FA2}" type="pres">
      <dgm:prSet presAssocID="{64F0D33D-A6B7-40F5-BBFA-2B7E360C852A}" presName="conn2-1" presStyleLbl="parChTrans1D2" presStyleIdx="0" presStyleCnt="2"/>
      <dgm:spPr/>
    </dgm:pt>
    <dgm:pt modelId="{5779077B-7E30-45F3-9713-2B9979EB474D}" type="pres">
      <dgm:prSet presAssocID="{64F0D33D-A6B7-40F5-BBFA-2B7E360C852A}" presName="connTx" presStyleLbl="parChTrans1D2" presStyleIdx="0" presStyleCnt="2"/>
      <dgm:spPr/>
    </dgm:pt>
    <dgm:pt modelId="{7A125D40-AE33-4455-AC03-6F0C664D63C3}" type="pres">
      <dgm:prSet presAssocID="{2D151B19-736C-421A-9DAA-135F0B34449B}" presName="root2" presStyleCnt="0"/>
      <dgm:spPr/>
    </dgm:pt>
    <dgm:pt modelId="{9DFA4CF2-C2F8-4F9A-9809-3BD1945BA8C6}" type="pres">
      <dgm:prSet presAssocID="{2D151B19-736C-421A-9DAA-135F0B34449B}" presName="LevelTwoTextNode" presStyleLbl="node2" presStyleIdx="0" presStyleCnt="2">
        <dgm:presLayoutVars>
          <dgm:chPref val="3"/>
        </dgm:presLayoutVars>
      </dgm:prSet>
      <dgm:spPr/>
    </dgm:pt>
    <dgm:pt modelId="{3A8FB0D6-2942-45F8-819C-71990CB58066}" type="pres">
      <dgm:prSet presAssocID="{2D151B19-736C-421A-9DAA-135F0B34449B}" presName="level3hierChild" presStyleCnt="0"/>
      <dgm:spPr/>
    </dgm:pt>
    <dgm:pt modelId="{42A8CE44-A1D8-44AF-874A-4955355BAFF9}" type="pres">
      <dgm:prSet presAssocID="{B6E0E1CF-3AAB-43B3-BB39-662D94B61E49}" presName="conn2-1" presStyleLbl="parChTrans1D2" presStyleIdx="1" presStyleCnt="2"/>
      <dgm:spPr/>
    </dgm:pt>
    <dgm:pt modelId="{CF6E4BF7-90E3-4C1D-8297-8885D03A6EA6}" type="pres">
      <dgm:prSet presAssocID="{B6E0E1CF-3AAB-43B3-BB39-662D94B61E49}" presName="connTx" presStyleLbl="parChTrans1D2" presStyleIdx="1" presStyleCnt="2"/>
      <dgm:spPr/>
    </dgm:pt>
    <dgm:pt modelId="{2BC57E2C-A85E-4F81-BD6B-2ECDD844FAF3}" type="pres">
      <dgm:prSet presAssocID="{94FB5F6B-753C-48AB-AC38-73C9F3459EBB}" presName="root2" presStyleCnt="0"/>
      <dgm:spPr/>
    </dgm:pt>
    <dgm:pt modelId="{7C50B888-2F5C-458F-AE71-4E68ACAE8A98}" type="pres">
      <dgm:prSet presAssocID="{94FB5F6B-753C-48AB-AC38-73C9F3459EBB}" presName="LevelTwoTextNode" presStyleLbl="node2" presStyleIdx="1" presStyleCnt="2">
        <dgm:presLayoutVars>
          <dgm:chPref val="3"/>
        </dgm:presLayoutVars>
      </dgm:prSet>
      <dgm:spPr>
        <a:xfrm>
          <a:off x="3821699" y="2889415"/>
          <a:ext cx="2510774" cy="1255387"/>
        </a:xfrm>
        <a:prstGeom prst="roundRect">
          <a:avLst>
            <a:gd name="adj" fmla="val 10000"/>
          </a:avLst>
        </a:prstGeom>
      </dgm:spPr>
    </dgm:pt>
    <dgm:pt modelId="{EDCD14B3-DA36-4F4F-BB25-0597D8A13DA4}" type="pres">
      <dgm:prSet presAssocID="{94FB5F6B-753C-48AB-AC38-73C9F3459EBB}" presName="level3hierChild" presStyleCnt="0"/>
      <dgm:spPr/>
    </dgm:pt>
  </dgm:ptLst>
  <dgm:cxnLst>
    <dgm:cxn modelId="{8A8E1923-CEC8-4F13-A70A-9CC84721526D}" type="presOf" srcId="{B6E0E1CF-3AAB-43B3-BB39-662D94B61E49}" destId="{CF6E4BF7-90E3-4C1D-8297-8885D03A6EA6}" srcOrd="1" destOrd="0" presId="urn:microsoft.com/office/officeart/2005/8/layout/hierarchy2"/>
    <dgm:cxn modelId="{E8E6E33B-B15A-464F-B56D-0BEB6BB892DA}" srcId="{3C54110C-9D21-4139-88C2-5F6F7D9A00C6}" destId="{175F8BA0-FA07-4211-886A-1011B867B50B}" srcOrd="0" destOrd="0" parTransId="{EC1C3BEE-5C73-47AA-9D25-092467B472A1}" sibTransId="{2EDFD02A-71F5-4811-ACE2-2E91D17C012C}"/>
    <dgm:cxn modelId="{D5AE6443-A044-4FC5-B09E-4372FE7081AA}" type="presOf" srcId="{64F0D33D-A6B7-40F5-BBFA-2B7E360C852A}" destId="{0E043184-A091-4EF8-8DBF-7CA038855FA2}" srcOrd="0" destOrd="0" presId="urn:microsoft.com/office/officeart/2005/8/layout/hierarchy2"/>
    <dgm:cxn modelId="{8E7E9347-FEB7-43FB-A01C-64B73074858F}" type="presOf" srcId="{2D151B19-736C-421A-9DAA-135F0B34449B}" destId="{9DFA4CF2-C2F8-4F9A-9809-3BD1945BA8C6}" srcOrd="0" destOrd="0" presId="urn:microsoft.com/office/officeart/2005/8/layout/hierarchy2"/>
    <dgm:cxn modelId="{743A4E68-2D77-4F75-99F3-BFED55E7527D}" type="presOf" srcId="{94FB5F6B-753C-48AB-AC38-73C9F3459EBB}" destId="{7C50B888-2F5C-458F-AE71-4E68ACAE8A98}" srcOrd="0" destOrd="0" presId="urn:microsoft.com/office/officeart/2005/8/layout/hierarchy2"/>
    <dgm:cxn modelId="{BD052A8D-4323-42A1-BED1-08986CE0FEA4}" srcId="{175F8BA0-FA07-4211-886A-1011B867B50B}" destId="{94FB5F6B-753C-48AB-AC38-73C9F3459EBB}" srcOrd="1" destOrd="0" parTransId="{B6E0E1CF-3AAB-43B3-BB39-662D94B61E49}" sibTransId="{2D2138A8-AA4C-49F3-B082-675F99365DDC}"/>
    <dgm:cxn modelId="{FA36CFB5-02BC-4734-8ADE-0F2B4BA43491}" type="presOf" srcId="{3C54110C-9D21-4139-88C2-5F6F7D9A00C6}" destId="{51DA64FD-ED70-481D-846D-E5C7A81C5EA3}" srcOrd="0" destOrd="0" presId="urn:microsoft.com/office/officeart/2005/8/layout/hierarchy2"/>
    <dgm:cxn modelId="{B71DD1DB-99D1-4DB9-9089-4DB18FB3AB3A}" type="presOf" srcId="{175F8BA0-FA07-4211-886A-1011B867B50B}" destId="{79735061-3C73-49C6-9D4A-15FA0A722B13}" srcOrd="0" destOrd="0" presId="urn:microsoft.com/office/officeart/2005/8/layout/hierarchy2"/>
    <dgm:cxn modelId="{362B9DE4-AD7B-465F-AE53-38C647E28255}" type="presOf" srcId="{64F0D33D-A6B7-40F5-BBFA-2B7E360C852A}" destId="{5779077B-7E30-45F3-9713-2B9979EB474D}" srcOrd="1" destOrd="0" presId="urn:microsoft.com/office/officeart/2005/8/layout/hierarchy2"/>
    <dgm:cxn modelId="{2C1D5AE8-B131-4D3B-9205-2AD66A2DCB90}" srcId="{175F8BA0-FA07-4211-886A-1011B867B50B}" destId="{2D151B19-736C-421A-9DAA-135F0B34449B}" srcOrd="0" destOrd="0" parTransId="{64F0D33D-A6B7-40F5-BBFA-2B7E360C852A}" sibTransId="{54A0100B-CA71-4C95-ADF4-0321FD812E91}"/>
    <dgm:cxn modelId="{25FEE4F3-82AE-40AD-BFC0-5327630D2F63}" type="presOf" srcId="{B6E0E1CF-3AAB-43B3-BB39-662D94B61E49}" destId="{42A8CE44-A1D8-44AF-874A-4955355BAFF9}" srcOrd="0" destOrd="0" presId="urn:microsoft.com/office/officeart/2005/8/layout/hierarchy2"/>
    <dgm:cxn modelId="{40E8655A-3BAF-404E-A0E1-6F44DB3B2936}" type="presParOf" srcId="{51DA64FD-ED70-481D-846D-E5C7A81C5EA3}" destId="{D3CB48E4-8842-4808-B6EE-FF3D1F32F03D}" srcOrd="0" destOrd="0" presId="urn:microsoft.com/office/officeart/2005/8/layout/hierarchy2"/>
    <dgm:cxn modelId="{07CF6731-047C-4ABF-89A8-37E6A2DD1A42}" type="presParOf" srcId="{D3CB48E4-8842-4808-B6EE-FF3D1F32F03D}" destId="{79735061-3C73-49C6-9D4A-15FA0A722B13}" srcOrd="0" destOrd="0" presId="urn:microsoft.com/office/officeart/2005/8/layout/hierarchy2"/>
    <dgm:cxn modelId="{68982444-9575-412F-971B-F786B6CE4ED8}" type="presParOf" srcId="{D3CB48E4-8842-4808-B6EE-FF3D1F32F03D}" destId="{AC9B532E-B144-45C8-BEDD-CE831BE38FB0}" srcOrd="1" destOrd="0" presId="urn:microsoft.com/office/officeart/2005/8/layout/hierarchy2"/>
    <dgm:cxn modelId="{3C3BCA57-D3E6-40F2-9F13-673B850CD6B8}" type="presParOf" srcId="{AC9B532E-B144-45C8-BEDD-CE831BE38FB0}" destId="{0E043184-A091-4EF8-8DBF-7CA038855FA2}" srcOrd="0" destOrd="0" presId="urn:microsoft.com/office/officeart/2005/8/layout/hierarchy2"/>
    <dgm:cxn modelId="{751B82ED-507B-4C14-A978-DC5324FB5DF9}" type="presParOf" srcId="{0E043184-A091-4EF8-8DBF-7CA038855FA2}" destId="{5779077B-7E30-45F3-9713-2B9979EB474D}" srcOrd="0" destOrd="0" presId="urn:microsoft.com/office/officeart/2005/8/layout/hierarchy2"/>
    <dgm:cxn modelId="{EF675F6B-464E-48BA-898D-4D89268E6511}" type="presParOf" srcId="{AC9B532E-B144-45C8-BEDD-CE831BE38FB0}" destId="{7A125D40-AE33-4455-AC03-6F0C664D63C3}" srcOrd="1" destOrd="0" presId="urn:microsoft.com/office/officeart/2005/8/layout/hierarchy2"/>
    <dgm:cxn modelId="{F80FEB59-F8B0-486D-AC6F-1B3A4305EC2E}" type="presParOf" srcId="{7A125D40-AE33-4455-AC03-6F0C664D63C3}" destId="{9DFA4CF2-C2F8-4F9A-9809-3BD1945BA8C6}" srcOrd="0" destOrd="0" presId="urn:microsoft.com/office/officeart/2005/8/layout/hierarchy2"/>
    <dgm:cxn modelId="{01AA3177-53B8-43E1-93DF-18509B9ECAF4}" type="presParOf" srcId="{7A125D40-AE33-4455-AC03-6F0C664D63C3}" destId="{3A8FB0D6-2942-45F8-819C-71990CB58066}" srcOrd="1" destOrd="0" presId="urn:microsoft.com/office/officeart/2005/8/layout/hierarchy2"/>
    <dgm:cxn modelId="{63297C27-DCCC-4F25-8148-0DEFA0191E55}" type="presParOf" srcId="{AC9B532E-B144-45C8-BEDD-CE831BE38FB0}" destId="{42A8CE44-A1D8-44AF-874A-4955355BAFF9}" srcOrd="2" destOrd="0" presId="urn:microsoft.com/office/officeart/2005/8/layout/hierarchy2"/>
    <dgm:cxn modelId="{AD3BF700-0178-4945-83EC-B9A8C6EB9813}" type="presParOf" srcId="{42A8CE44-A1D8-44AF-874A-4955355BAFF9}" destId="{CF6E4BF7-90E3-4C1D-8297-8885D03A6EA6}" srcOrd="0" destOrd="0" presId="urn:microsoft.com/office/officeart/2005/8/layout/hierarchy2"/>
    <dgm:cxn modelId="{14C398B3-BBA0-461E-9616-96E825241F2F}" type="presParOf" srcId="{AC9B532E-B144-45C8-BEDD-CE831BE38FB0}" destId="{2BC57E2C-A85E-4F81-BD6B-2ECDD844FAF3}" srcOrd="3" destOrd="0" presId="urn:microsoft.com/office/officeart/2005/8/layout/hierarchy2"/>
    <dgm:cxn modelId="{877AF7EA-38A8-49B0-AC0B-277DC15C5277}" type="presParOf" srcId="{2BC57E2C-A85E-4F81-BD6B-2ECDD844FAF3}" destId="{7C50B888-2F5C-458F-AE71-4E68ACAE8A98}" srcOrd="0" destOrd="0" presId="urn:microsoft.com/office/officeart/2005/8/layout/hierarchy2"/>
    <dgm:cxn modelId="{DE373838-6F9B-4CA0-A722-5E2255C437EB}" type="presParOf" srcId="{2BC57E2C-A85E-4F81-BD6B-2ECDD844FAF3}" destId="{EDCD14B3-DA36-4F4F-BB25-0597D8A13DA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7B8657-1818-463B-9474-3C428D1A787B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CAB6058-5B50-4D2C-BA3F-7E2ED5B2C63B}">
      <dgm:prSet/>
      <dgm:spPr/>
      <dgm:t>
        <a:bodyPr/>
        <a:lstStyle/>
        <a:p>
          <a:r>
            <a:rPr lang="pl-PL"/>
            <a:t>Akcja 2</a:t>
          </a:r>
          <a:endParaRPr lang="en-US"/>
        </a:p>
      </dgm:t>
    </dgm:pt>
    <dgm:pt modelId="{AC5A5CB7-EF16-462E-86A0-0532B7A530C2}" type="parTrans" cxnId="{237340C2-6AF9-4907-8E8C-F69F93256B61}">
      <dgm:prSet/>
      <dgm:spPr/>
      <dgm:t>
        <a:bodyPr/>
        <a:lstStyle/>
        <a:p>
          <a:endParaRPr lang="en-US"/>
        </a:p>
      </dgm:t>
    </dgm:pt>
    <dgm:pt modelId="{FF8B0412-C5CF-4697-B861-E35E6DF9AFBB}" type="sibTrans" cxnId="{237340C2-6AF9-4907-8E8C-F69F93256B61}">
      <dgm:prSet/>
      <dgm:spPr/>
      <dgm:t>
        <a:bodyPr/>
        <a:lstStyle/>
        <a:p>
          <a:endParaRPr lang="en-US"/>
        </a:p>
      </dgm:t>
    </dgm:pt>
    <dgm:pt modelId="{5210D3E9-E28E-4444-BC49-26A2ADB48EFA}">
      <dgm:prSet custT="1"/>
      <dgm:spPr/>
      <dgm:t>
        <a:bodyPr/>
        <a:lstStyle/>
        <a:p>
          <a:r>
            <a:rPr lang="pl-PL" sz="2000" dirty="0"/>
            <a:t>Niekomercyjne europejskie imprezy sportowe</a:t>
          </a:r>
          <a:endParaRPr lang="en-US" sz="2000" dirty="0"/>
        </a:p>
      </dgm:t>
    </dgm:pt>
    <dgm:pt modelId="{7685DB88-3DB5-47E5-9E16-05794BF8D2C9}" type="parTrans" cxnId="{719A6698-7B72-4CE6-9846-30CC9DF06D1E}">
      <dgm:prSet/>
      <dgm:spPr/>
      <dgm:t>
        <a:bodyPr/>
        <a:lstStyle/>
        <a:p>
          <a:endParaRPr lang="en-US"/>
        </a:p>
      </dgm:t>
    </dgm:pt>
    <dgm:pt modelId="{85509955-0003-4969-AFF8-A3ADCC7FC5A1}" type="sibTrans" cxnId="{719A6698-7B72-4CE6-9846-30CC9DF06D1E}">
      <dgm:prSet/>
      <dgm:spPr/>
      <dgm:t>
        <a:bodyPr/>
        <a:lstStyle/>
        <a:p>
          <a:endParaRPr lang="en-US"/>
        </a:p>
      </dgm:t>
    </dgm:pt>
    <dgm:pt modelId="{EB8EA37D-55DD-4BB2-9EE7-827DB8F51BAA}">
      <dgm:prSet custT="1"/>
      <dgm:spPr/>
      <dgm:t>
        <a:bodyPr/>
        <a:lstStyle/>
        <a:p>
          <a:r>
            <a:rPr lang="pl-PL" sz="2000" dirty="0"/>
            <a:t>Budowanie potencjału w dziedzinie sportu</a:t>
          </a:r>
          <a:endParaRPr lang="en-US" sz="2000" dirty="0"/>
        </a:p>
      </dgm:t>
    </dgm:pt>
    <dgm:pt modelId="{BF499692-7376-4353-A6B5-7EDD474FFD92}" type="parTrans" cxnId="{93A869A8-F0F5-47FF-B9FE-03A661E05594}">
      <dgm:prSet/>
      <dgm:spPr/>
      <dgm:t>
        <a:bodyPr/>
        <a:lstStyle/>
        <a:p>
          <a:endParaRPr lang="en-US"/>
        </a:p>
      </dgm:t>
    </dgm:pt>
    <dgm:pt modelId="{C5C0F1B1-4C44-4ED6-AD6F-9B516E2DDF24}" type="sibTrans" cxnId="{93A869A8-F0F5-47FF-B9FE-03A661E05594}">
      <dgm:prSet/>
      <dgm:spPr/>
      <dgm:t>
        <a:bodyPr/>
        <a:lstStyle/>
        <a:p>
          <a:endParaRPr lang="en-US"/>
        </a:p>
      </dgm:t>
    </dgm:pt>
    <dgm:pt modelId="{E4DB1C50-D8F4-4049-99E5-FE60593CA964}">
      <dgm:prSet custT="1"/>
      <dgm:spPr/>
      <dgm:t>
        <a:bodyPr/>
        <a:lstStyle/>
        <a:p>
          <a:r>
            <a:rPr lang="pl-PL" sz="2000" dirty="0"/>
            <a:t>Partnerstwa współpracy</a:t>
          </a:r>
          <a:endParaRPr lang="en-US" sz="2000" dirty="0"/>
        </a:p>
      </dgm:t>
    </dgm:pt>
    <dgm:pt modelId="{36876B5B-3DFB-4535-B658-5F6DBDCBE0EF}" type="parTrans" cxnId="{0A74750C-71BD-43D0-BAEE-93764FB502DD}">
      <dgm:prSet/>
      <dgm:spPr/>
      <dgm:t>
        <a:bodyPr/>
        <a:lstStyle/>
        <a:p>
          <a:endParaRPr lang="en-US"/>
        </a:p>
      </dgm:t>
    </dgm:pt>
    <dgm:pt modelId="{CFF53557-B144-4E1C-8279-982E184AD9D9}" type="sibTrans" cxnId="{0A74750C-71BD-43D0-BAEE-93764FB502DD}">
      <dgm:prSet/>
      <dgm:spPr/>
      <dgm:t>
        <a:bodyPr/>
        <a:lstStyle/>
        <a:p>
          <a:endParaRPr lang="en-US"/>
        </a:p>
      </dgm:t>
    </dgm:pt>
    <dgm:pt modelId="{B6E0D739-B7B4-407C-B778-6E641DB992BD}">
      <dgm:prSet custT="1"/>
      <dgm:spPr/>
      <dgm:t>
        <a:bodyPr/>
        <a:lstStyle/>
        <a:p>
          <a:r>
            <a:rPr lang="pl-PL" sz="2000" dirty="0"/>
            <a:t>Partnerstwa na małą skalę</a:t>
          </a:r>
          <a:endParaRPr lang="en-US" sz="2000" dirty="0"/>
        </a:p>
      </dgm:t>
    </dgm:pt>
    <dgm:pt modelId="{B4710BBD-1438-4B60-A611-6362E8A748BA}" type="parTrans" cxnId="{FE12D076-5748-425C-9BA9-D32C0D777F73}">
      <dgm:prSet/>
      <dgm:spPr/>
      <dgm:t>
        <a:bodyPr/>
        <a:lstStyle/>
        <a:p>
          <a:endParaRPr lang="en-US"/>
        </a:p>
      </dgm:t>
    </dgm:pt>
    <dgm:pt modelId="{DF6579F4-85C2-4326-9CE8-B38D3CED484C}" type="sibTrans" cxnId="{FE12D076-5748-425C-9BA9-D32C0D777F73}">
      <dgm:prSet/>
      <dgm:spPr/>
      <dgm:t>
        <a:bodyPr/>
        <a:lstStyle/>
        <a:p>
          <a:endParaRPr lang="en-US"/>
        </a:p>
      </dgm:t>
    </dgm:pt>
    <dgm:pt modelId="{AAF6E2A8-0F94-4654-BEDA-C11F061B15C8}">
      <dgm:prSet/>
      <dgm:spPr/>
      <dgm:t>
        <a:bodyPr/>
        <a:lstStyle/>
        <a:p>
          <a:endParaRPr lang="en-US" sz="2600" dirty="0"/>
        </a:p>
      </dgm:t>
    </dgm:pt>
    <dgm:pt modelId="{30EB8495-44BC-433C-AF0E-912A743C2CBF}" type="parTrans" cxnId="{B453B61E-6973-44FB-8FD0-D2673F308014}">
      <dgm:prSet/>
      <dgm:spPr/>
      <dgm:t>
        <a:bodyPr/>
        <a:lstStyle/>
        <a:p>
          <a:endParaRPr lang="pl-PL"/>
        </a:p>
      </dgm:t>
    </dgm:pt>
    <dgm:pt modelId="{56FA3B6F-0465-4798-B059-55D2C18733FF}" type="sibTrans" cxnId="{B453B61E-6973-44FB-8FD0-D2673F308014}">
      <dgm:prSet/>
      <dgm:spPr/>
      <dgm:t>
        <a:bodyPr/>
        <a:lstStyle/>
        <a:p>
          <a:endParaRPr lang="pl-PL"/>
        </a:p>
      </dgm:t>
    </dgm:pt>
    <dgm:pt modelId="{353B8A1D-5296-427D-91F2-9257218552F0}" type="pres">
      <dgm:prSet presAssocID="{267B8657-1818-463B-9474-3C428D1A787B}" presName="linear" presStyleCnt="0">
        <dgm:presLayoutVars>
          <dgm:animLvl val="lvl"/>
          <dgm:resizeHandles val="exact"/>
        </dgm:presLayoutVars>
      </dgm:prSet>
      <dgm:spPr/>
    </dgm:pt>
    <dgm:pt modelId="{A5192C06-9A3C-4D39-83CE-EC57F8FBEB15}" type="pres">
      <dgm:prSet presAssocID="{5CAB6058-5B50-4D2C-BA3F-7E2ED5B2C63B}" presName="parentText" presStyleLbl="node1" presStyleIdx="0" presStyleCnt="1" custScaleY="51655" custLinFactNeighborX="0" custLinFactNeighborY="-32139">
        <dgm:presLayoutVars>
          <dgm:chMax val="0"/>
          <dgm:bulletEnabled val="1"/>
        </dgm:presLayoutVars>
      </dgm:prSet>
      <dgm:spPr/>
    </dgm:pt>
    <dgm:pt modelId="{6FA636C0-854B-4B20-B7C8-D2F8A188F6E5}" type="pres">
      <dgm:prSet presAssocID="{5CAB6058-5B50-4D2C-BA3F-7E2ED5B2C63B}" presName="childText" presStyleLbl="revTx" presStyleIdx="0" presStyleCnt="1" custLinFactNeighborX="0" custLinFactNeighborY="-30604">
        <dgm:presLayoutVars>
          <dgm:bulletEnabled val="1"/>
        </dgm:presLayoutVars>
      </dgm:prSet>
      <dgm:spPr/>
    </dgm:pt>
  </dgm:ptLst>
  <dgm:cxnLst>
    <dgm:cxn modelId="{0A74750C-71BD-43D0-BAEE-93764FB502DD}" srcId="{5CAB6058-5B50-4D2C-BA3F-7E2ED5B2C63B}" destId="{E4DB1C50-D8F4-4049-99E5-FE60593CA964}" srcOrd="3" destOrd="0" parTransId="{36876B5B-3DFB-4535-B658-5F6DBDCBE0EF}" sibTransId="{CFF53557-B144-4E1C-8279-982E184AD9D9}"/>
    <dgm:cxn modelId="{B453B61E-6973-44FB-8FD0-D2673F308014}" srcId="{5CAB6058-5B50-4D2C-BA3F-7E2ED5B2C63B}" destId="{AAF6E2A8-0F94-4654-BEDA-C11F061B15C8}" srcOrd="0" destOrd="0" parTransId="{30EB8495-44BC-433C-AF0E-912A743C2CBF}" sibTransId="{56FA3B6F-0465-4798-B059-55D2C18733FF}"/>
    <dgm:cxn modelId="{0F11FD35-292A-400A-9325-E2BE71F11F9E}" type="presOf" srcId="{AAF6E2A8-0F94-4654-BEDA-C11F061B15C8}" destId="{6FA636C0-854B-4B20-B7C8-D2F8A188F6E5}" srcOrd="0" destOrd="0" presId="urn:microsoft.com/office/officeart/2005/8/layout/vList2"/>
    <dgm:cxn modelId="{FCF1334C-12C2-47B3-9DAE-3F3138A8A00C}" type="presOf" srcId="{5CAB6058-5B50-4D2C-BA3F-7E2ED5B2C63B}" destId="{A5192C06-9A3C-4D39-83CE-EC57F8FBEB15}" srcOrd="0" destOrd="0" presId="urn:microsoft.com/office/officeart/2005/8/layout/vList2"/>
    <dgm:cxn modelId="{F41EDA6F-C76E-4AA9-A553-549FB5F2041F}" type="presOf" srcId="{EB8EA37D-55DD-4BB2-9EE7-827DB8F51BAA}" destId="{6FA636C0-854B-4B20-B7C8-D2F8A188F6E5}" srcOrd="0" destOrd="2" presId="urn:microsoft.com/office/officeart/2005/8/layout/vList2"/>
    <dgm:cxn modelId="{FE12D076-5748-425C-9BA9-D32C0D777F73}" srcId="{5CAB6058-5B50-4D2C-BA3F-7E2ED5B2C63B}" destId="{B6E0D739-B7B4-407C-B778-6E641DB992BD}" srcOrd="4" destOrd="0" parTransId="{B4710BBD-1438-4B60-A611-6362E8A748BA}" sibTransId="{DF6579F4-85C2-4326-9CE8-B38D3CED484C}"/>
    <dgm:cxn modelId="{A5B74A7A-F497-424B-A0CC-98D3DFF5D20F}" type="presOf" srcId="{E4DB1C50-D8F4-4049-99E5-FE60593CA964}" destId="{6FA636C0-854B-4B20-B7C8-D2F8A188F6E5}" srcOrd="0" destOrd="3" presId="urn:microsoft.com/office/officeart/2005/8/layout/vList2"/>
    <dgm:cxn modelId="{4C2BB380-0205-4E59-A9C0-6DFCA7259C67}" type="presOf" srcId="{267B8657-1818-463B-9474-3C428D1A787B}" destId="{353B8A1D-5296-427D-91F2-9257218552F0}" srcOrd="0" destOrd="0" presId="urn:microsoft.com/office/officeart/2005/8/layout/vList2"/>
    <dgm:cxn modelId="{719A6698-7B72-4CE6-9846-30CC9DF06D1E}" srcId="{5CAB6058-5B50-4D2C-BA3F-7E2ED5B2C63B}" destId="{5210D3E9-E28E-4444-BC49-26A2ADB48EFA}" srcOrd="1" destOrd="0" parTransId="{7685DB88-3DB5-47E5-9E16-05794BF8D2C9}" sibTransId="{85509955-0003-4969-AFF8-A3ADCC7FC5A1}"/>
    <dgm:cxn modelId="{0E376FA7-DFC4-4283-B6DB-74B5CBF63ACA}" type="presOf" srcId="{B6E0D739-B7B4-407C-B778-6E641DB992BD}" destId="{6FA636C0-854B-4B20-B7C8-D2F8A188F6E5}" srcOrd="0" destOrd="4" presId="urn:microsoft.com/office/officeart/2005/8/layout/vList2"/>
    <dgm:cxn modelId="{93A869A8-F0F5-47FF-B9FE-03A661E05594}" srcId="{5CAB6058-5B50-4D2C-BA3F-7E2ED5B2C63B}" destId="{EB8EA37D-55DD-4BB2-9EE7-827DB8F51BAA}" srcOrd="2" destOrd="0" parTransId="{BF499692-7376-4353-A6B5-7EDD474FFD92}" sibTransId="{C5C0F1B1-4C44-4ED6-AD6F-9B516E2DDF24}"/>
    <dgm:cxn modelId="{8DA3C7AE-7E8B-4FDA-8D01-467246E651F4}" type="presOf" srcId="{5210D3E9-E28E-4444-BC49-26A2ADB48EFA}" destId="{6FA636C0-854B-4B20-B7C8-D2F8A188F6E5}" srcOrd="0" destOrd="1" presId="urn:microsoft.com/office/officeart/2005/8/layout/vList2"/>
    <dgm:cxn modelId="{237340C2-6AF9-4907-8E8C-F69F93256B61}" srcId="{267B8657-1818-463B-9474-3C428D1A787B}" destId="{5CAB6058-5B50-4D2C-BA3F-7E2ED5B2C63B}" srcOrd="0" destOrd="0" parTransId="{AC5A5CB7-EF16-462E-86A0-0532B7A530C2}" sibTransId="{FF8B0412-C5CF-4697-B861-E35E6DF9AFBB}"/>
    <dgm:cxn modelId="{E571479A-6CDF-4E13-A96D-FDCB507741BB}" type="presParOf" srcId="{353B8A1D-5296-427D-91F2-9257218552F0}" destId="{A5192C06-9A3C-4D39-83CE-EC57F8FBEB15}" srcOrd="0" destOrd="0" presId="urn:microsoft.com/office/officeart/2005/8/layout/vList2"/>
    <dgm:cxn modelId="{AFB43E26-2EC5-476B-8718-E708D96F1235}" type="presParOf" srcId="{353B8A1D-5296-427D-91F2-9257218552F0}" destId="{6FA636C0-854B-4B20-B7C8-D2F8A188F6E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B3DE23-D09E-489B-B40A-9EE92721945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EDF70F4-6498-49AA-8FD7-4C33B83189CE}">
      <dgm:prSet phldrT="[Tekst]" custT="1"/>
      <dgm:spPr/>
      <dgm:t>
        <a:bodyPr/>
        <a:lstStyle/>
        <a:p>
          <a:r>
            <a:rPr lang="pl-PL" sz="3000" dirty="0"/>
            <a:t>Organizacja Liderska</a:t>
          </a:r>
        </a:p>
      </dgm:t>
    </dgm:pt>
    <dgm:pt modelId="{6931F47E-2716-4BE9-95C8-BDE031428A55}" type="parTrans" cxnId="{FD8CA75F-BE70-4040-9796-AC3A4BE1FD52}">
      <dgm:prSet/>
      <dgm:spPr/>
      <dgm:t>
        <a:bodyPr/>
        <a:lstStyle/>
        <a:p>
          <a:endParaRPr lang="pl-PL"/>
        </a:p>
      </dgm:t>
    </dgm:pt>
    <dgm:pt modelId="{389C6782-581F-4B46-850B-4012E929B1A8}" type="sibTrans" cxnId="{FD8CA75F-BE70-4040-9796-AC3A4BE1FD52}">
      <dgm:prSet/>
      <dgm:spPr/>
      <dgm:t>
        <a:bodyPr/>
        <a:lstStyle/>
        <a:p>
          <a:endParaRPr lang="pl-PL"/>
        </a:p>
      </dgm:t>
    </dgm:pt>
    <dgm:pt modelId="{B66454A1-EA9A-4CDC-8D85-C72644689BF1}">
      <dgm:prSet phldrT="[Tekst]" custT="1"/>
      <dgm:spPr/>
      <dgm:t>
        <a:bodyPr/>
        <a:lstStyle/>
        <a:p>
          <a:r>
            <a:rPr lang="pl-PL" sz="1500" dirty="0"/>
            <a:t>Wnioskodawca, </a:t>
          </a:r>
        </a:p>
      </dgm:t>
    </dgm:pt>
    <dgm:pt modelId="{58BE7445-689D-469A-B127-34837F904402}" type="parTrans" cxnId="{302718EF-670D-4301-8948-8A2D6BFAA9F8}">
      <dgm:prSet/>
      <dgm:spPr/>
      <dgm:t>
        <a:bodyPr/>
        <a:lstStyle/>
        <a:p>
          <a:endParaRPr lang="pl-PL"/>
        </a:p>
      </dgm:t>
    </dgm:pt>
    <dgm:pt modelId="{02CA5E36-074E-4307-BB58-4EE61F592B34}" type="sibTrans" cxnId="{302718EF-670D-4301-8948-8A2D6BFAA9F8}">
      <dgm:prSet/>
      <dgm:spPr/>
      <dgm:t>
        <a:bodyPr/>
        <a:lstStyle/>
        <a:p>
          <a:endParaRPr lang="pl-PL"/>
        </a:p>
      </dgm:t>
    </dgm:pt>
    <dgm:pt modelId="{52EB5D98-8C22-45B3-A291-B800DAABAD94}">
      <dgm:prSet phldrT="[Tekst]" custT="1"/>
      <dgm:spPr/>
      <dgm:t>
        <a:bodyPr/>
        <a:lstStyle/>
        <a:p>
          <a:r>
            <a:rPr lang="pl-PL" sz="3000" dirty="0"/>
            <a:t>Organizacja Goszcząca</a:t>
          </a:r>
        </a:p>
      </dgm:t>
    </dgm:pt>
    <dgm:pt modelId="{D10115E2-5EAE-47BD-A5E0-D52B86D53847}" type="parTrans" cxnId="{6A5124D2-A6E5-4473-BFDA-AE714F6432EB}">
      <dgm:prSet/>
      <dgm:spPr/>
      <dgm:t>
        <a:bodyPr/>
        <a:lstStyle/>
        <a:p>
          <a:endParaRPr lang="pl-PL"/>
        </a:p>
      </dgm:t>
    </dgm:pt>
    <dgm:pt modelId="{970ADFF6-6F2B-471C-A624-93197E1CB88A}" type="sibTrans" cxnId="{6A5124D2-A6E5-4473-BFDA-AE714F6432EB}">
      <dgm:prSet/>
      <dgm:spPr/>
      <dgm:t>
        <a:bodyPr/>
        <a:lstStyle/>
        <a:p>
          <a:endParaRPr lang="pl-PL"/>
        </a:p>
      </dgm:t>
    </dgm:pt>
    <dgm:pt modelId="{666A13E9-8B88-4940-BBE8-D96AA0E316D0}">
      <dgm:prSet phldrT="[Tekst]" custT="1"/>
      <dgm:spPr/>
      <dgm:t>
        <a:bodyPr/>
        <a:lstStyle/>
        <a:p>
          <a:r>
            <a:rPr lang="pl-PL" sz="1500" dirty="0"/>
            <a:t>„Miejsce pracy” wolontariusza,</a:t>
          </a:r>
        </a:p>
      </dgm:t>
    </dgm:pt>
    <dgm:pt modelId="{88B7827E-0874-4D8E-89E1-89B6CD9A7D4C}" type="parTrans" cxnId="{9E16D0CB-7881-4A80-9399-EA9D83146000}">
      <dgm:prSet/>
      <dgm:spPr/>
      <dgm:t>
        <a:bodyPr/>
        <a:lstStyle/>
        <a:p>
          <a:endParaRPr lang="pl-PL"/>
        </a:p>
      </dgm:t>
    </dgm:pt>
    <dgm:pt modelId="{54A428AC-949C-49EF-82CE-06746E64C1F6}" type="sibTrans" cxnId="{9E16D0CB-7881-4A80-9399-EA9D83146000}">
      <dgm:prSet/>
      <dgm:spPr/>
      <dgm:t>
        <a:bodyPr/>
        <a:lstStyle/>
        <a:p>
          <a:endParaRPr lang="pl-PL"/>
        </a:p>
      </dgm:t>
    </dgm:pt>
    <dgm:pt modelId="{803E3AAC-AA6E-40E6-A24A-ECA6226FB1A8}">
      <dgm:prSet phldrT="[Tekst]" custT="1"/>
      <dgm:spPr/>
      <dgm:t>
        <a:bodyPr/>
        <a:lstStyle/>
        <a:p>
          <a:r>
            <a:rPr lang="pl-PL" sz="1500" dirty="0"/>
            <a:t>Każdy wolontariusz ma jedną OG, brak możliwości zmiany w trakcie projektu.</a:t>
          </a:r>
        </a:p>
      </dgm:t>
    </dgm:pt>
    <dgm:pt modelId="{73E14EAC-54B9-44D1-A036-957FDC332131}" type="parTrans" cxnId="{1B5BCF6A-9F39-4286-8D86-EFB8D50A1120}">
      <dgm:prSet/>
      <dgm:spPr/>
      <dgm:t>
        <a:bodyPr/>
        <a:lstStyle/>
        <a:p>
          <a:endParaRPr lang="pl-PL"/>
        </a:p>
      </dgm:t>
    </dgm:pt>
    <dgm:pt modelId="{90AB7CCB-DB39-4A05-8B98-90AE970CA659}" type="sibTrans" cxnId="{1B5BCF6A-9F39-4286-8D86-EFB8D50A1120}">
      <dgm:prSet/>
      <dgm:spPr/>
      <dgm:t>
        <a:bodyPr/>
        <a:lstStyle/>
        <a:p>
          <a:endParaRPr lang="pl-PL"/>
        </a:p>
      </dgm:t>
    </dgm:pt>
    <dgm:pt modelId="{89597B44-E9C6-41D0-9F4A-186CA4931588}">
      <dgm:prSet phldrT="[Tekst]" custT="1"/>
      <dgm:spPr/>
      <dgm:t>
        <a:bodyPr/>
        <a:lstStyle/>
        <a:p>
          <a:r>
            <a:rPr lang="pl-PL" sz="3000" dirty="0"/>
            <a:t>Organizacja Wspierająca</a:t>
          </a:r>
        </a:p>
      </dgm:t>
    </dgm:pt>
    <dgm:pt modelId="{88244751-6789-41FF-BC60-E80739693C57}" type="parTrans" cxnId="{DC19C7E8-F0ED-4D70-A754-665688BF1F06}">
      <dgm:prSet/>
      <dgm:spPr/>
      <dgm:t>
        <a:bodyPr/>
        <a:lstStyle/>
        <a:p>
          <a:endParaRPr lang="pl-PL"/>
        </a:p>
      </dgm:t>
    </dgm:pt>
    <dgm:pt modelId="{C7B299B4-9E89-43E8-977A-263D19D96085}" type="sibTrans" cxnId="{DC19C7E8-F0ED-4D70-A754-665688BF1F06}">
      <dgm:prSet/>
      <dgm:spPr/>
      <dgm:t>
        <a:bodyPr/>
        <a:lstStyle/>
        <a:p>
          <a:endParaRPr lang="pl-PL"/>
        </a:p>
      </dgm:t>
    </dgm:pt>
    <dgm:pt modelId="{1D84A2AE-7235-45E4-9200-CBC9DB1AFEEB}">
      <dgm:prSet phldrT="[Tekst]" custT="1"/>
      <dgm:spPr/>
      <dgm:t>
        <a:bodyPr/>
        <a:lstStyle/>
        <a:p>
          <a:r>
            <a:rPr lang="pl-PL" sz="1600" dirty="0"/>
            <a:t>Przygotowuje wolontariusza do wyjazdu,</a:t>
          </a:r>
        </a:p>
      </dgm:t>
    </dgm:pt>
    <dgm:pt modelId="{2D6D19F8-8A6F-469C-AB63-ED029CE54EE9}" type="parTrans" cxnId="{32FE4EA3-8518-47FD-84F6-C2867C9F3486}">
      <dgm:prSet/>
      <dgm:spPr/>
      <dgm:t>
        <a:bodyPr/>
        <a:lstStyle/>
        <a:p>
          <a:endParaRPr lang="pl-PL"/>
        </a:p>
      </dgm:t>
    </dgm:pt>
    <dgm:pt modelId="{40EC5F8F-8523-40EA-99CE-2E06AD33203B}" type="sibTrans" cxnId="{32FE4EA3-8518-47FD-84F6-C2867C9F3486}">
      <dgm:prSet/>
      <dgm:spPr/>
      <dgm:t>
        <a:bodyPr/>
        <a:lstStyle/>
        <a:p>
          <a:endParaRPr lang="pl-PL"/>
        </a:p>
      </dgm:t>
    </dgm:pt>
    <dgm:pt modelId="{17241328-6ADB-45D4-B881-53922B0546F1}">
      <dgm:prSet phldrT="[Tekst]" custT="1"/>
      <dgm:spPr/>
      <dgm:t>
        <a:bodyPr/>
        <a:lstStyle/>
        <a:p>
          <a:r>
            <a:rPr lang="pl-PL" sz="1600" dirty="0"/>
            <a:t>Wspiera wolontariusza w trakcie mobilności,</a:t>
          </a:r>
        </a:p>
      </dgm:t>
    </dgm:pt>
    <dgm:pt modelId="{D3AF8D60-4A7D-4E9B-9D8C-CAA20EAECF89}" type="parTrans" cxnId="{44BD98F3-2049-4B7C-9BC1-92D43B1E1CDF}">
      <dgm:prSet/>
      <dgm:spPr/>
      <dgm:t>
        <a:bodyPr/>
        <a:lstStyle/>
        <a:p>
          <a:endParaRPr lang="pl-PL"/>
        </a:p>
      </dgm:t>
    </dgm:pt>
    <dgm:pt modelId="{16FCB8CA-AC3C-4308-9B31-9CC7207EB655}" type="sibTrans" cxnId="{44BD98F3-2049-4B7C-9BC1-92D43B1E1CDF}">
      <dgm:prSet/>
      <dgm:spPr/>
      <dgm:t>
        <a:bodyPr/>
        <a:lstStyle/>
        <a:p>
          <a:endParaRPr lang="pl-PL"/>
        </a:p>
      </dgm:t>
    </dgm:pt>
    <dgm:pt modelId="{20EE25F3-DF6D-44D1-9480-54636652D128}">
      <dgm:prSet phldrT="[Tekst]" custT="1"/>
      <dgm:spPr/>
      <dgm:t>
        <a:bodyPr/>
        <a:lstStyle/>
        <a:p>
          <a:r>
            <a:rPr lang="pl-PL" sz="1600" dirty="0"/>
            <a:t>Wsparcie po powrocie do kraju</a:t>
          </a:r>
        </a:p>
      </dgm:t>
    </dgm:pt>
    <dgm:pt modelId="{1A0B4D9B-1632-4DEF-9C32-9713329AE04A}" type="parTrans" cxnId="{00110D10-FA2E-4BC0-B4F0-9CCC33144C70}">
      <dgm:prSet/>
      <dgm:spPr/>
      <dgm:t>
        <a:bodyPr/>
        <a:lstStyle/>
        <a:p>
          <a:endParaRPr lang="pl-PL"/>
        </a:p>
      </dgm:t>
    </dgm:pt>
    <dgm:pt modelId="{06E9A8DC-09D7-42AC-9D15-8A250C6E2749}" type="sibTrans" cxnId="{00110D10-FA2E-4BC0-B4F0-9CCC33144C70}">
      <dgm:prSet/>
      <dgm:spPr/>
      <dgm:t>
        <a:bodyPr/>
        <a:lstStyle/>
        <a:p>
          <a:endParaRPr lang="pl-PL"/>
        </a:p>
      </dgm:t>
    </dgm:pt>
    <dgm:pt modelId="{4CF8E160-F394-4A48-8899-C0CE7A7498E9}">
      <dgm:prSet phldrT="[Tekst]" custT="1"/>
      <dgm:spPr/>
      <dgm:t>
        <a:bodyPr/>
        <a:lstStyle/>
        <a:p>
          <a:r>
            <a:rPr lang="pl-PL" sz="1500" dirty="0"/>
            <a:t>Obecnie sama musi być jednocześnie Organizacją Goszczącą.</a:t>
          </a:r>
        </a:p>
      </dgm:t>
    </dgm:pt>
    <dgm:pt modelId="{A2A2826D-0BD1-42BA-A0DF-EA760B9820F8}" type="parTrans" cxnId="{B44D5DAB-2901-4361-A083-2088794EBED6}">
      <dgm:prSet/>
      <dgm:spPr/>
      <dgm:t>
        <a:bodyPr/>
        <a:lstStyle/>
        <a:p>
          <a:endParaRPr lang="pl-PL"/>
        </a:p>
      </dgm:t>
    </dgm:pt>
    <dgm:pt modelId="{5FD9C962-B3AB-4BC1-B688-D635EB9BE01A}" type="sibTrans" cxnId="{B44D5DAB-2901-4361-A083-2088794EBED6}">
      <dgm:prSet/>
      <dgm:spPr/>
      <dgm:t>
        <a:bodyPr/>
        <a:lstStyle/>
        <a:p>
          <a:endParaRPr lang="pl-PL"/>
        </a:p>
      </dgm:t>
    </dgm:pt>
    <dgm:pt modelId="{2584B66C-B195-4C49-9145-A6235CA2B5F7}">
      <dgm:prSet phldrT="[Tekst]" custT="1"/>
      <dgm:spPr/>
      <dgm:t>
        <a:bodyPr/>
        <a:lstStyle/>
        <a:p>
          <a:r>
            <a:rPr lang="pl-PL" sz="1500" dirty="0"/>
            <a:t>Może mieć pod sobą wiele Organizacji Goszczących,</a:t>
          </a:r>
        </a:p>
      </dgm:t>
    </dgm:pt>
    <dgm:pt modelId="{70A2D32B-B30A-47B1-8C2A-E2CEDFE36FBA}" type="parTrans" cxnId="{3CC59236-8A8B-4088-AAD6-4D3AD016DB18}">
      <dgm:prSet/>
      <dgm:spPr/>
      <dgm:t>
        <a:bodyPr/>
        <a:lstStyle/>
        <a:p>
          <a:endParaRPr lang="pl-PL"/>
        </a:p>
      </dgm:t>
    </dgm:pt>
    <dgm:pt modelId="{AF389204-55A5-4DC4-B02C-8EC91D9D888E}" type="sibTrans" cxnId="{3CC59236-8A8B-4088-AAD6-4D3AD016DB18}">
      <dgm:prSet/>
      <dgm:spPr/>
      <dgm:t>
        <a:bodyPr/>
        <a:lstStyle/>
        <a:p>
          <a:endParaRPr lang="pl-PL"/>
        </a:p>
      </dgm:t>
    </dgm:pt>
    <dgm:pt modelId="{789C8765-F5A7-4A1A-BFBF-A3D336583492}">
      <dgm:prSet phldrT="[Tekst]" custT="1"/>
      <dgm:spPr/>
      <dgm:t>
        <a:bodyPr/>
        <a:lstStyle/>
        <a:p>
          <a:endParaRPr lang="pl-PL" sz="1500" dirty="0"/>
        </a:p>
      </dgm:t>
    </dgm:pt>
    <dgm:pt modelId="{F4558CB4-C3A8-41E8-9BF4-6F81338EDBD9}" type="parTrans" cxnId="{1FDC95BB-AD2C-42B6-9A00-64AC7F88B9E9}">
      <dgm:prSet/>
      <dgm:spPr/>
      <dgm:t>
        <a:bodyPr/>
        <a:lstStyle/>
        <a:p>
          <a:endParaRPr lang="pl-PL"/>
        </a:p>
      </dgm:t>
    </dgm:pt>
    <dgm:pt modelId="{A9A39FB7-E462-44FE-8CB1-0428CF14C578}" type="sibTrans" cxnId="{1FDC95BB-AD2C-42B6-9A00-64AC7F88B9E9}">
      <dgm:prSet/>
      <dgm:spPr/>
      <dgm:t>
        <a:bodyPr/>
        <a:lstStyle/>
        <a:p>
          <a:endParaRPr lang="pl-PL"/>
        </a:p>
      </dgm:t>
    </dgm:pt>
    <dgm:pt modelId="{9D9EA764-D6DE-4999-84C4-A0792564E4C9}">
      <dgm:prSet phldrT="[Tekst]" custT="1"/>
      <dgm:spPr/>
      <dgm:t>
        <a:bodyPr/>
        <a:lstStyle/>
        <a:p>
          <a:endParaRPr lang="pl-PL" sz="1600" dirty="0"/>
        </a:p>
      </dgm:t>
    </dgm:pt>
    <dgm:pt modelId="{E9C5BBD3-2A80-45C5-9F21-B3D2095DD4CE}" type="parTrans" cxnId="{E4126E49-995A-4AF8-8E0A-B2A70389B463}">
      <dgm:prSet/>
      <dgm:spPr/>
      <dgm:t>
        <a:bodyPr/>
        <a:lstStyle/>
        <a:p>
          <a:endParaRPr lang="pl-PL"/>
        </a:p>
      </dgm:t>
    </dgm:pt>
    <dgm:pt modelId="{49413F66-DEBB-447F-8D2E-C514896704A0}" type="sibTrans" cxnId="{E4126E49-995A-4AF8-8E0A-B2A70389B463}">
      <dgm:prSet/>
      <dgm:spPr/>
      <dgm:t>
        <a:bodyPr/>
        <a:lstStyle/>
        <a:p>
          <a:endParaRPr lang="pl-PL"/>
        </a:p>
      </dgm:t>
    </dgm:pt>
    <dgm:pt modelId="{BBB6C1BA-C7D4-442E-834A-E3AB1CE88520}">
      <dgm:prSet phldrT="[Tekst]" custT="1"/>
      <dgm:spPr/>
      <dgm:t>
        <a:bodyPr/>
        <a:lstStyle/>
        <a:p>
          <a:endParaRPr lang="pl-PL" sz="1600" dirty="0"/>
        </a:p>
      </dgm:t>
    </dgm:pt>
    <dgm:pt modelId="{0E0F5B91-25CF-4151-AAE6-522EA4717818}" type="parTrans" cxnId="{B03FA9A8-B87C-4AAE-A984-E1001D7E0AEA}">
      <dgm:prSet/>
      <dgm:spPr/>
      <dgm:t>
        <a:bodyPr/>
        <a:lstStyle/>
        <a:p>
          <a:endParaRPr lang="pl-PL"/>
        </a:p>
      </dgm:t>
    </dgm:pt>
    <dgm:pt modelId="{F270B7FA-740B-4649-A1D3-00D23CF1695E}" type="sibTrans" cxnId="{B03FA9A8-B87C-4AAE-A984-E1001D7E0AEA}">
      <dgm:prSet/>
      <dgm:spPr/>
      <dgm:t>
        <a:bodyPr/>
        <a:lstStyle/>
        <a:p>
          <a:endParaRPr lang="pl-PL"/>
        </a:p>
      </dgm:t>
    </dgm:pt>
    <dgm:pt modelId="{4B7E9FF2-57C2-4ADF-B2DA-13AEAAAEC909}">
      <dgm:prSet phldrT="[Tekst]" custT="1"/>
      <dgm:spPr/>
      <dgm:t>
        <a:bodyPr/>
        <a:lstStyle/>
        <a:p>
          <a:r>
            <a:rPr lang="pl-PL" sz="1500" dirty="0"/>
            <a:t>Przygotowuje, koordynuje i raportuje projekt,</a:t>
          </a:r>
        </a:p>
      </dgm:t>
    </dgm:pt>
    <dgm:pt modelId="{48FC7057-2BF8-4894-B57E-ED0267AF3C84}" type="parTrans" cxnId="{7589AB63-7929-45AC-8A49-185AC6369AB4}">
      <dgm:prSet/>
      <dgm:spPr/>
      <dgm:t>
        <a:bodyPr/>
        <a:lstStyle/>
        <a:p>
          <a:endParaRPr lang="pl-PL"/>
        </a:p>
      </dgm:t>
    </dgm:pt>
    <dgm:pt modelId="{96824C90-9A43-4917-AC68-E3EC0D510F29}" type="sibTrans" cxnId="{7589AB63-7929-45AC-8A49-185AC6369AB4}">
      <dgm:prSet/>
      <dgm:spPr/>
      <dgm:t>
        <a:bodyPr/>
        <a:lstStyle/>
        <a:p>
          <a:endParaRPr lang="pl-PL"/>
        </a:p>
      </dgm:t>
    </dgm:pt>
    <dgm:pt modelId="{AA4DD19F-6B66-4493-BC12-0A75D82733B7}">
      <dgm:prSet phldrT="[Tekst]" custT="1"/>
      <dgm:spPr/>
      <dgm:t>
        <a:bodyPr/>
        <a:lstStyle/>
        <a:p>
          <a:endParaRPr lang="pl-PL" sz="1500" dirty="0"/>
        </a:p>
      </dgm:t>
    </dgm:pt>
    <dgm:pt modelId="{5A043BD9-6ACA-44F2-B809-8A85558928DD}" type="parTrans" cxnId="{59CABCF9-9413-4A66-B9DF-61CC66FC7C37}">
      <dgm:prSet/>
      <dgm:spPr/>
      <dgm:t>
        <a:bodyPr/>
        <a:lstStyle/>
        <a:p>
          <a:endParaRPr lang="pl-PL"/>
        </a:p>
      </dgm:t>
    </dgm:pt>
    <dgm:pt modelId="{E6E05B74-76EF-444E-B968-8CE0CEF79A38}" type="sibTrans" cxnId="{59CABCF9-9413-4A66-B9DF-61CC66FC7C37}">
      <dgm:prSet/>
      <dgm:spPr/>
      <dgm:t>
        <a:bodyPr/>
        <a:lstStyle/>
        <a:p>
          <a:endParaRPr lang="pl-PL"/>
        </a:p>
      </dgm:t>
    </dgm:pt>
    <dgm:pt modelId="{4DDB3A0B-7B34-49EE-B427-AC8F881F9CE9}">
      <dgm:prSet phldrT="[Tekst]" custT="1"/>
      <dgm:spPr/>
      <dgm:t>
        <a:bodyPr/>
        <a:lstStyle/>
        <a:p>
          <a:endParaRPr lang="pl-PL" sz="1500" dirty="0"/>
        </a:p>
      </dgm:t>
    </dgm:pt>
    <dgm:pt modelId="{C55FFEE0-2243-4E80-BC16-64518622F7C2}" type="parTrans" cxnId="{BC2A7800-3E33-470E-AA2D-BDB6BBB8BF80}">
      <dgm:prSet/>
      <dgm:spPr/>
      <dgm:t>
        <a:bodyPr/>
        <a:lstStyle/>
        <a:p>
          <a:endParaRPr lang="pl-PL"/>
        </a:p>
      </dgm:t>
    </dgm:pt>
    <dgm:pt modelId="{5E91DF8F-FA30-42E3-9B46-72A73F65141A}" type="sibTrans" cxnId="{BC2A7800-3E33-470E-AA2D-BDB6BBB8BF80}">
      <dgm:prSet/>
      <dgm:spPr/>
      <dgm:t>
        <a:bodyPr/>
        <a:lstStyle/>
        <a:p>
          <a:endParaRPr lang="pl-PL"/>
        </a:p>
      </dgm:t>
    </dgm:pt>
    <dgm:pt modelId="{D9AB75FB-A99B-4E74-A96A-894BB091E2F2}">
      <dgm:prSet phldrT="[Tekst]" custT="1"/>
      <dgm:spPr/>
      <dgm:t>
        <a:bodyPr/>
        <a:lstStyle/>
        <a:p>
          <a:endParaRPr lang="pl-PL" sz="1500" dirty="0"/>
        </a:p>
      </dgm:t>
    </dgm:pt>
    <dgm:pt modelId="{85F49B7D-B090-42A4-8BD0-4FF716E82584}" type="parTrans" cxnId="{24469C85-EA12-45EB-83C1-E60FA3AC7E3A}">
      <dgm:prSet/>
      <dgm:spPr/>
      <dgm:t>
        <a:bodyPr/>
        <a:lstStyle/>
        <a:p>
          <a:endParaRPr lang="pl-PL"/>
        </a:p>
      </dgm:t>
    </dgm:pt>
    <dgm:pt modelId="{A173399D-4DD2-4E46-A390-21AC10DB31C8}" type="sibTrans" cxnId="{24469C85-EA12-45EB-83C1-E60FA3AC7E3A}">
      <dgm:prSet/>
      <dgm:spPr/>
      <dgm:t>
        <a:bodyPr/>
        <a:lstStyle/>
        <a:p>
          <a:endParaRPr lang="pl-PL"/>
        </a:p>
      </dgm:t>
    </dgm:pt>
    <dgm:pt modelId="{37058680-D0A5-41C9-B7B8-A46F3B5C95CF}">
      <dgm:prSet phldrT="[Tekst]" custT="1"/>
      <dgm:spPr/>
      <dgm:t>
        <a:bodyPr/>
        <a:lstStyle/>
        <a:p>
          <a:r>
            <a:rPr lang="pl-PL" sz="1600" dirty="0"/>
            <a:t>Wymagana tylko w przypadku projektów indywidualnych.</a:t>
          </a:r>
        </a:p>
      </dgm:t>
    </dgm:pt>
    <dgm:pt modelId="{5F897A13-0735-481D-B238-12044B9B5F11}" type="parTrans" cxnId="{08B7327D-E281-4E9C-B624-3E389F318370}">
      <dgm:prSet/>
      <dgm:spPr/>
      <dgm:t>
        <a:bodyPr/>
        <a:lstStyle/>
        <a:p>
          <a:endParaRPr lang="pl-PL"/>
        </a:p>
      </dgm:t>
    </dgm:pt>
    <dgm:pt modelId="{6171C3CC-0274-47E7-A9B5-ECFDA85F7F55}" type="sibTrans" cxnId="{08B7327D-E281-4E9C-B624-3E389F318370}">
      <dgm:prSet/>
      <dgm:spPr/>
      <dgm:t>
        <a:bodyPr/>
        <a:lstStyle/>
        <a:p>
          <a:endParaRPr lang="pl-PL"/>
        </a:p>
      </dgm:t>
    </dgm:pt>
    <dgm:pt modelId="{308869DA-1D2D-463F-9F0E-8B13A4BB2EAF}">
      <dgm:prSet phldrT="[Tekst]" custT="1"/>
      <dgm:spPr/>
      <dgm:t>
        <a:bodyPr/>
        <a:lstStyle/>
        <a:p>
          <a:endParaRPr lang="pl-PL" sz="1600" dirty="0"/>
        </a:p>
      </dgm:t>
    </dgm:pt>
    <dgm:pt modelId="{60DDE759-22CD-4E87-93A8-DB78254A50AD}" type="parTrans" cxnId="{945F0795-8E38-4B19-82A1-C923C7F38CCD}">
      <dgm:prSet/>
      <dgm:spPr/>
      <dgm:t>
        <a:bodyPr/>
        <a:lstStyle/>
        <a:p>
          <a:endParaRPr lang="pl-PL"/>
        </a:p>
      </dgm:t>
    </dgm:pt>
    <dgm:pt modelId="{0773AEB7-C061-4DDA-A80F-EEB5083D10B5}" type="sibTrans" cxnId="{945F0795-8E38-4B19-82A1-C923C7F38CCD}">
      <dgm:prSet/>
      <dgm:spPr/>
      <dgm:t>
        <a:bodyPr/>
        <a:lstStyle/>
        <a:p>
          <a:endParaRPr lang="pl-PL"/>
        </a:p>
      </dgm:t>
    </dgm:pt>
    <dgm:pt modelId="{DE01FC3D-1C80-4E54-912A-0B9102A7A712}" type="pres">
      <dgm:prSet presAssocID="{8AB3DE23-D09E-489B-B40A-9EE92721945F}" presName="Name0" presStyleCnt="0">
        <dgm:presLayoutVars>
          <dgm:dir/>
          <dgm:animLvl val="lvl"/>
          <dgm:resizeHandles val="exact"/>
        </dgm:presLayoutVars>
      </dgm:prSet>
      <dgm:spPr/>
    </dgm:pt>
    <dgm:pt modelId="{EAA6041E-BA9A-4A19-A271-B547B2051F5C}" type="pres">
      <dgm:prSet presAssocID="{2EDF70F4-6498-49AA-8FD7-4C33B83189CE}" presName="composite" presStyleCnt="0"/>
      <dgm:spPr/>
    </dgm:pt>
    <dgm:pt modelId="{9B1A9C8A-A132-4D8E-80C2-C6490E9AF0B5}" type="pres">
      <dgm:prSet presAssocID="{2EDF70F4-6498-49AA-8FD7-4C33B83189C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A75D952-BC96-425D-8E6F-F087BE5BCAF0}" type="pres">
      <dgm:prSet presAssocID="{2EDF70F4-6498-49AA-8FD7-4C33B83189CE}" presName="desTx" presStyleLbl="alignAccFollowNode1" presStyleIdx="0" presStyleCnt="3">
        <dgm:presLayoutVars>
          <dgm:bulletEnabled val="1"/>
        </dgm:presLayoutVars>
      </dgm:prSet>
      <dgm:spPr/>
    </dgm:pt>
    <dgm:pt modelId="{3C285FCB-C372-44B3-B3D1-7CE9ACB1F3C8}" type="pres">
      <dgm:prSet presAssocID="{389C6782-581F-4B46-850B-4012E929B1A8}" presName="space" presStyleCnt="0"/>
      <dgm:spPr/>
    </dgm:pt>
    <dgm:pt modelId="{E437FF99-DF98-4614-A581-F787B0CAEDAF}" type="pres">
      <dgm:prSet presAssocID="{52EB5D98-8C22-45B3-A291-B800DAABAD94}" presName="composite" presStyleCnt="0"/>
      <dgm:spPr/>
    </dgm:pt>
    <dgm:pt modelId="{60A9F34B-E133-4DB7-87A1-434E4479596A}" type="pres">
      <dgm:prSet presAssocID="{52EB5D98-8C22-45B3-A291-B800DAABAD9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694B220-D8EC-46C8-9034-77FAE6E7C6C2}" type="pres">
      <dgm:prSet presAssocID="{52EB5D98-8C22-45B3-A291-B800DAABAD94}" presName="desTx" presStyleLbl="alignAccFollowNode1" presStyleIdx="1" presStyleCnt="3">
        <dgm:presLayoutVars>
          <dgm:bulletEnabled val="1"/>
        </dgm:presLayoutVars>
      </dgm:prSet>
      <dgm:spPr/>
    </dgm:pt>
    <dgm:pt modelId="{1A3D4799-FE01-459E-94CF-E539C0B9B7E2}" type="pres">
      <dgm:prSet presAssocID="{970ADFF6-6F2B-471C-A624-93197E1CB88A}" presName="space" presStyleCnt="0"/>
      <dgm:spPr/>
    </dgm:pt>
    <dgm:pt modelId="{EDF8E4A2-3510-4539-AE60-C642E28A7A14}" type="pres">
      <dgm:prSet presAssocID="{89597B44-E9C6-41D0-9F4A-186CA4931588}" presName="composite" presStyleCnt="0"/>
      <dgm:spPr/>
    </dgm:pt>
    <dgm:pt modelId="{D6B291FC-641E-4466-A5FB-4C250AEC671D}" type="pres">
      <dgm:prSet presAssocID="{89597B44-E9C6-41D0-9F4A-186CA493158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08F1A94-F507-4F88-85AF-55D0F38D4D7A}" type="pres">
      <dgm:prSet presAssocID="{89597B44-E9C6-41D0-9F4A-186CA493158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F6B1F00-DD09-4F37-A367-24F0EF1390F1}" type="presOf" srcId="{9D9EA764-D6DE-4999-84C4-A0792564E4C9}" destId="{508F1A94-F507-4F88-85AF-55D0F38D4D7A}" srcOrd="0" destOrd="1" presId="urn:microsoft.com/office/officeart/2005/8/layout/hList1"/>
    <dgm:cxn modelId="{BC2A7800-3E33-470E-AA2D-BDB6BBB8BF80}" srcId="{2EDF70F4-6498-49AA-8FD7-4C33B83189CE}" destId="{4DDB3A0B-7B34-49EE-B427-AC8F881F9CE9}" srcOrd="3" destOrd="0" parTransId="{C55FFEE0-2243-4E80-BC16-64518622F7C2}" sibTransId="{5E91DF8F-FA30-42E3-9B46-72A73F65141A}"/>
    <dgm:cxn modelId="{3C1EC405-8B49-40EB-BD14-1557436FB7A0}" type="presOf" srcId="{4B7E9FF2-57C2-4ADF-B2DA-13AEAAAEC909}" destId="{BA75D952-BC96-425D-8E6F-F087BE5BCAF0}" srcOrd="0" destOrd="2" presId="urn:microsoft.com/office/officeart/2005/8/layout/hList1"/>
    <dgm:cxn modelId="{00110D10-FA2E-4BC0-B4F0-9CCC33144C70}" srcId="{89597B44-E9C6-41D0-9F4A-186CA4931588}" destId="{20EE25F3-DF6D-44D1-9480-54636652D128}" srcOrd="4" destOrd="0" parTransId="{1A0B4D9B-1632-4DEF-9C32-9713329AE04A}" sibTransId="{06E9A8DC-09D7-42AC-9D15-8A250C6E2749}"/>
    <dgm:cxn modelId="{3CC59236-8A8B-4088-AAD6-4D3AD016DB18}" srcId="{2EDF70F4-6498-49AA-8FD7-4C33B83189CE}" destId="{2584B66C-B195-4C49-9145-A6235CA2B5F7}" srcOrd="4" destOrd="0" parTransId="{70A2D32B-B30A-47B1-8C2A-E2CEDFE36FBA}" sibTransId="{AF389204-55A5-4DC4-B02C-8EC91D9D888E}"/>
    <dgm:cxn modelId="{E78F145D-1E0F-4EE5-A76D-C953076BE454}" type="presOf" srcId="{52EB5D98-8C22-45B3-A291-B800DAABAD94}" destId="{60A9F34B-E133-4DB7-87A1-434E4479596A}" srcOrd="0" destOrd="0" presId="urn:microsoft.com/office/officeart/2005/8/layout/hList1"/>
    <dgm:cxn modelId="{EB14155F-E671-4963-A5C1-F01E4AC76E47}" type="presOf" srcId="{20EE25F3-DF6D-44D1-9480-54636652D128}" destId="{508F1A94-F507-4F88-85AF-55D0F38D4D7A}" srcOrd="0" destOrd="4" presId="urn:microsoft.com/office/officeart/2005/8/layout/hList1"/>
    <dgm:cxn modelId="{FD8CA75F-BE70-4040-9796-AC3A4BE1FD52}" srcId="{8AB3DE23-D09E-489B-B40A-9EE92721945F}" destId="{2EDF70F4-6498-49AA-8FD7-4C33B83189CE}" srcOrd="0" destOrd="0" parTransId="{6931F47E-2716-4BE9-95C8-BDE031428A55}" sibTransId="{389C6782-581F-4B46-850B-4012E929B1A8}"/>
    <dgm:cxn modelId="{7589AB63-7929-45AC-8A49-185AC6369AB4}" srcId="{2EDF70F4-6498-49AA-8FD7-4C33B83189CE}" destId="{4B7E9FF2-57C2-4ADF-B2DA-13AEAAAEC909}" srcOrd="2" destOrd="0" parTransId="{48FC7057-2BF8-4894-B57E-ED0267AF3C84}" sibTransId="{96824C90-9A43-4917-AC68-E3EC0D510F29}"/>
    <dgm:cxn modelId="{E4126E49-995A-4AF8-8E0A-B2A70389B463}" srcId="{89597B44-E9C6-41D0-9F4A-186CA4931588}" destId="{9D9EA764-D6DE-4999-84C4-A0792564E4C9}" srcOrd="1" destOrd="0" parTransId="{E9C5BBD3-2A80-45C5-9F21-B3D2095DD4CE}" sibTransId="{49413F66-DEBB-447F-8D2E-C514896704A0}"/>
    <dgm:cxn modelId="{1B5BCF6A-9F39-4286-8D86-EFB8D50A1120}" srcId="{52EB5D98-8C22-45B3-A291-B800DAABAD94}" destId="{803E3AAC-AA6E-40E6-A24A-ECA6226FB1A8}" srcOrd="2" destOrd="0" parTransId="{73E14EAC-54B9-44D1-A036-957FDC332131}" sibTransId="{90AB7CCB-DB39-4A05-8B98-90AE970CA659}"/>
    <dgm:cxn modelId="{D95AEE6A-CC59-45B7-8BF7-78B6FA70013B}" type="presOf" srcId="{2EDF70F4-6498-49AA-8FD7-4C33B83189CE}" destId="{9B1A9C8A-A132-4D8E-80C2-C6490E9AF0B5}" srcOrd="0" destOrd="0" presId="urn:microsoft.com/office/officeart/2005/8/layout/hList1"/>
    <dgm:cxn modelId="{E491A86B-85FB-45C6-9930-25E32E22078D}" type="presOf" srcId="{308869DA-1D2D-463F-9F0E-8B13A4BB2EAF}" destId="{508F1A94-F507-4F88-85AF-55D0F38D4D7A}" srcOrd="0" destOrd="5" presId="urn:microsoft.com/office/officeart/2005/8/layout/hList1"/>
    <dgm:cxn modelId="{C607C471-FCD9-49FA-B462-851C0E52A62C}" type="presOf" srcId="{D9AB75FB-A99B-4E74-A96A-894BB091E2F2}" destId="{BA75D952-BC96-425D-8E6F-F087BE5BCAF0}" srcOrd="0" destOrd="5" presId="urn:microsoft.com/office/officeart/2005/8/layout/hList1"/>
    <dgm:cxn modelId="{43DD7474-5970-421D-BB9B-6E0FE278F34E}" type="presOf" srcId="{B66454A1-EA9A-4CDC-8D85-C72644689BF1}" destId="{BA75D952-BC96-425D-8E6F-F087BE5BCAF0}" srcOrd="0" destOrd="0" presId="urn:microsoft.com/office/officeart/2005/8/layout/hList1"/>
    <dgm:cxn modelId="{BAB57A58-42AF-4890-A11C-1B6B1AC30783}" type="presOf" srcId="{89597B44-E9C6-41D0-9F4A-186CA4931588}" destId="{D6B291FC-641E-4466-A5FB-4C250AEC671D}" srcOrd="0" destOrd="0" presId="urn:microsoft.com/office/officeart/2005/8/layout/hList1"/>
    <dgm:cxn modelId="{5461ED58-DBC3-4067-B07E-13B31B2C05C7}" type="presOf" srcId="{4CF8E160-F394-4A48-8899-C0CE7A7498E9}" destId="{BA75D952-BC96-425D-8E6F-F087BE5BCAF0}" srcOrd="0" destOrd="6" presId="urn:microsoft.com/office/officeart/2005/8/layout/hList1"/>
    <dgm:cxn modelId="{08B7327D-E281-4E9C-B624-3E389F318370}" srcId="{89597B44-E9C6-41D0-9F4A-186CA4931588}" destId="{37058680-D0A5-41C9-B7B8-A46F3B5C95CF}" srcOrd="6" destOrd="0" parTransId="{5F897A13-0735-481D-B238-12044B9B5F11}" sibTransId="{6171C3CC-0274-47E7-A9B5-ECFDA85F7F55}"/>
    <dgm:cxn modelId="{24469C85-EA12-45EB-83C1-E60FA3AC7E3A}" srcId="{2EDF70F4-6498-49AA-8FD7-4C33B83189CE}" destId="{D9AB75FB-A99B-4E74-A96A-894BB091E2F2}" srcOrd="5" destOrd="0" parTransId="{85F49B7D-B090-42A4-8BD0-4FF716E82584}" sibTransId="{A173399D-4DD2-4E46-A390-21AC10DB31C8}"/>
    <dgm:cxn modelId="{59237089-8B15-4553-AA1D-35843EAA2E27}" type="presOf" srcId="{4DDB3A0B-7B34-49EE-B427-AC8F881F9CE9}" destId="{BA75D952-BC96-425D-8E6F-F087BE5BCAF0}" srcOrd="0" destOrd="3" presId="urn:microsoft.com/office/officeart/2005/8/layout/hList1"/>
    <dgm:cxn modelId="{B1BCD18E-5139-4149-B59F-872BFDC2803A}" type="presOf" srcId="{17241328-6ADB-45D4-B881-53922B0546F1}" destId="{508F1A94-F507-4F88-85AF-55D0F38D4D7A}" srcOrd="0" destOrd="2" presId="urn:microsoft.com/office/officeart/2005/8/layout/hList1"/>
    <dgm:cxn modelId="{424E718F-4F23-4505-998A-CC8C2C16860E}" type="presOf" srcId="{BBB6C1BA-C7D4-442E-834A-E3AB1CE88520}" destId="{508F1A94-F507-4F88-85AF-55D0F38D4D7A}" srcOrd="0" destOrd="3" presId="urn:microsoft.com/office/officeart/2005/8/layout/hList1"/>
    <dgm:cxn modelId="{945F0795-8E38-4B19-82A1-C923C7F38CCD}" srcId="{89597B44-E9C6-41D0-9F4A-186CA4931588}" destId="{308869DA-1D2D-463F-9F0E-8B13A4BB2EAF}" srcOrd="5" destOrd="0" parTransId="{60DDE759-22CD-4E87-93A8-DB78254A50AD}" sibTransId="{0773AEB7-C061-4DDA-A80F-EEB5083D10B5}"/>
    <dgm:cxn modelId="{42654495-15E7-4B77-904E-4846167DA47B}" type="presOf" srcId="{37058680-D0A5-41C9-B7B8-A46F3B5C95CF}" destId="{508F1A94-F507-4F88-85AF-55D0F38D4D7A}" srcOrd="0" destOrd="6" presId="urn:microsoft.com/office/officeart/2005/8/layout/hList1"/>
    <dgm:cxn modelId="{32FE4EA3-8518-47FD-84F6-C2867C9F3486}" srcId="{89597B44-E9C6-41D0-9F4A-186CA4931588}" destId="{1D84A2AE-7235-45E4-9200-CBC9DB1AFEEB}" srcOrd="0" destOrd="0" parTransId="{2D6D19F8-8A6F-469C-AB63-ED029CE54EE9}" sibTransId="{40EC5F8F-8523-40EA-99CE-2E06AD33203B}"/>
    <dgm:cxn modelId="{B03FA9A8-B87C-4AAE-A984-E1001D7E0AEA}" srcId="{89597B44-E9C6-41D0-9F4A-186CA4931588}" destId="{BBB6C1BA-C7D4-442E-834A-E3AB1CE88520}" srcOrd="3" destOrd="0" parTransId="{0E0F5B91-25CF-4151-AAE6-522EA4717818}" sibTransId="{F270B7FA-740B-4649-A1D3-00D23CF1695E}"/>
    <dgm:cxn modelId="{B44D5DAB-2901-4361-A083-2088794EBED6}" srcId="{2EDF70F4-6498-49AA-8FD7-4C33B83189CE}" destId="{4CF8E160-F394-4A48-8899-C0CE7A7498E9}" srcOrd="6" destOrd="0" parTransId="{A2A2826D-0BD1-42BA-A0DF-EA760B9820F8}" sibTransId="{5FD9C962-B3AB-4BC1-B688-D635EB9BE01A}"/>
    <dgm:cxn modelId="{BFB9D8AF-A8FF-4991-AA33-9906F99E4A46}" type="presOf" srcId="{8AB3DE23-D09E-489B-B40A-9EE92721945F}" destId="{DE01FC3D-1C80-4E54-912A-0B9102A7A712}" srcOrd="0" destOrd="0" presId="urn:microsoft.com/office/officeart/2005/8/layout/hList1"/>
    <dgm:cxn modelId="{45B1D3B0-4569-4828-9FA0-CF508C23B5CE}" type="presOf" srcId="{803E3AAC-AA6E-40E6-A24A-ECA6226FB1A8}" destId="{B694B220-D8EC-46C8-9034-77FAE6E7C6C2}" srcOrd="0" destOrd="2" presId="urn:microsoft.com/office/officeart/2005/8/layout/hList1"/>
    <dgm:cxn modelId="{E06F8CBA-0B82-48F0-9D11-8DC0A6B9EFE3}" type="presOf" srcId="{666A13E9-8B88-4940-BBE8-D96AA0E316D0}" destId="{B694B220-D8EC-46C8-9034-77FAE6E7C6C2}" srcOrd="0" destOrd="0" presId="urn:microsoft.com/office/officeart/2005/8/layout/hList1"/>
    <dgm:cxn modelId="{1FDC95BB-AD2C-42B6-9A00-64AC7F88B9E9}" srcId="{52EB5D98-8C22-45B3-A291-B800DAABAD94}" destId="{789C8765-F5A7-4A1A-BFBF-A3D336583492}" srcOrd="1" destOrd="0" parTransId="{F4558CB4-C3A8-41E8-9BF4-6F81338EDBD9}" sibTransId="{A9A39FB7-E462-44FE-8CB1-0428CF14C578}"/>
    <dgm:cxn modelId="{7FD72FCB-51F6-4E2D-80F6-CA194444B7D6}" type="presOf" srcId="{AA4DD19F-6B66-4493-BC12-0A75D82733B7}" destId="{BA75D952-BC96-425D-8E6F-F087BE5BCAF0}" srcOrd="0" destOrd="1" presId="urn:microsoft.com/office/officeart/2005/8/layout/hList1"/>
    <dgm:cxn modelId="{9E16D0CB-7881-4A80-9399-EA9D83146000}" srcId="{52EB5D98-8C22-45B3-A291-B800DAABAD94}" destId="{666A13E9-8B88-4940-BBE8-D96AA0E316D0}" srcOrd="0" destOrd="0" parTransId="{88B7827E-0874-4D8E-89E1-89B6CD9A7D4C}" sibTransId="{54A428AC-949C-49EF-82CE-06746E64C1F6}"/>
    <dgm:cxn modelId="{FA13E7CC-6C3F-4792-BE40-9A2D64361CF5}" type="presOf" srcId="{2584B66C-B195-4C49-9145-A6235CA2B5F7}" destId="{BA75D952-BC96-425D-8E6F-F087BE5BCAF0}" srcOrd="0" destOrd="4" presId="urn:microsoft.com/office/officeart/2005/8/layout/hList1"/>
    <dgm:cxn modelId="{6A5124D2-A6E5-4473-BFDA-AE714F6432EB}" srcId="{8AB3DE23-D09E-489B-B40A-9EE92721945F}" destId="{52EB5D98-8C22-45B3-A291-B800DAABAD94}" srcOrd="1" destOrd="0" parTransId="{D10115E2-5EAE-47BD-A5E0-D52B86D53847}" sibTransId="{970ADFF6-6F2B-471C-A624-93197E1CB88A}"/>
    <dgm:cxn modelId="{DC19C7E8-F0ED-4D70-A754-665688BF1F06}" srcId="{8AB3DE23-D09E-489B-B40A-9EE92721945F}" destId="{89597B44-E9C6-41D0-9F4A-186CA4931588}" srcOrd="2" destOrd="0" parTransId="{88244751-6789-41FF-BC60-E80739693C57}" sibTransId="{C7B299B4-9E89-43E8-977A-263D19D96085}"/>
    <dgm:cxn modelId="{6CDB85E9-52AC-4233-A4C0-256FE7656887}" type="presOf" srcId="{1D84A2AE-7235-45E4-9200-CBC9DB1AFEEB}" destId="{508F1A94-F507-4F88-85AF-55D0F38D4D7A}" srcOrd="0" destOrd="0" presId="urn:microsoft.com/office/officeart/2005/8/layout/hList1"/>
    <dgm:cxn modelId="{302718EF-670D-4301-8948-8A2D6BFAA9F8}" srcId="{2EDF70F4-6498-49AA-8FD7-4C33B83189CE}" destId="{B66454A1-EA9A-4CDC-8D85-C72644689BF1}" srcOrd="0" destOrd="0" parTransId="{58BE7445-689D-469A-B127-34837F904402}" sibTransId="{02CA5E36-074E-4307-BB58-4EE61F592B34}"/>
    <dgm:cxn modelId="{44BD98F3-2049-4B7C-9BC1-92D43B1E1CDF}" srcId="{89597B44-E9C6-41D0-9F4A-186CA4931588}" destId="{17241328-6ADB-45D4-B881-53922B0546F1}" srcOrd="2" destOrd="0" parTransId="{D3AF8D60-4A7D-4E9B-9D8C-CAA20EAECF89}" sibTransId="{16FCB8CA-AC3C-4308-9B31-9CC7207EB655}"/>
    <dgm:cxn modelId="{59CABCF9-9413-4A66-B9DF-61CC66FC7C37}" srcId="{2EDF70F4-6498-49AA-8FD7-4C33B83189CE}" destId="{AA4DD19F-6B66-4493-BC12-0A75D82733B7}" srcOrd="1" destOrd="0" parTransId="{5A043BD9-6ACA-44F2-B809-8A85558928DD}" sibTransId="{E6E05B74-76EF-444E-B968-8CE0CEF79A38}"/>
    <dgm:cxn modelId="{2DBB63FE-680A-4A02-9B8D-D025C379AA63}" type="presOf" srcId="{789C8765-F5A7-4A1A-BFBF-A3D336583492}" destId="{B694B220-D8EC-46C8-9034-77FAE6E7C6C2}" srcOrd="0" destOrd="1" presId="urn:microsoft.com/office/officeart/2005/8/layout/hList1"/>
    <dgm:cxn modelId="{3FAD7D24-436B-4567-B307-6E508C722285}" type="presParOf" srcId="{DE01FC3D-1C80-4E54-912A-0B9102A7A712}" destId="{EAA6041E-BA9A-4A19-A271-B547B2051F5C}" srcOrd="0" destOrd="0" presId="urn:microsoft.com/office/officeart/2005/8/layout/hList1"/>
    <dgm:cxn modelId="{E5CAC46F-CF99-4241-870A-B0D0450C9B1E}" type="presParOf" srcId="{EAA6041E-BA9A-4A19-A271-B547B2051F5C}" destId="{9B1A9C8A-A132-4D8E-80C2-C6490E9AF0B5}" srcOrd="0" destOrd="0" presId="urn:microsoft.com/office/officeart/2005/8/layout/hList1"/>
    <dgm:cxn modelId="{4758DFFB-56D5-4AF7-92AB-1168120AB884}" type="presParOf" srcId="{EAA6041E-BA9A-4A19-A271-B547B2051F5C}" destId="{BA75D952-BC96-425D-8E6F-F087BE5BCAF0}" srcOrd="1" destOrd="0" presId="urn:microsoft.com/office/officeart/2005/8/layout/hList1"/>
    <dgm:cxn modelId="{C07FAD97-88D4-490B-B5D8-7ED4B511E14D}" type="presParOf" srcId="{DE01FC3D-1C80-4E54-912A-0B9102A7A712}" destId="{3C285FCB-C372-44B3-B3D1-7CE9ACB1F3C8}" srcOrd="1" destOrd="0" presId="urn:microsoft.com/office/officeart/2005/8/layout/hList1"/>
    <dgm:cxn modelId="{742A7111-806D-4FB9-A6F1-6DC534478BA4}" type="presParOf" srcId="{DE01FC3D-1C80-4E54-912A-0B9102A7A712}" destId="{E437FF99-DF98-4614-A581-F787B0CAEDAF}" srcOrd="2" destOrd="0" presId="urn:microsoft.com/office/officeart/2005/8/layout/hList1"/>
    <dgm:cxn modelId="{08944CF1-C541-45F3-95AB-982CC5ECC539}" type="presParOf" srcId="{E437FF99-DF98-4614-A581-F787B0CAEDAF}" destId="{60A9F34B-E133-4DB7-87A1-434E4479596A}" srcOrd="0" destOrd="0" presId="urn:microsoft.com/office/officeart/2005/8/layout/hList1"/>
    <dgm:cxn modelId="{C66C1F80-175A-45A1-9FBA-468B16553FCA}" type="presParOf" srcId="{E437FF99-DF98-4614-A581-F787B0CAEDAF}" destId="{B694B220-D8EC-46C8-9034-77FAE6E7C6C2}" srcOrd="1" destOrd="0" presId="urn:microsoft.com/office/officeart/2005/8/layout/hList1"/>
    <dgm:cxn modelId="{2F86C600-5258-4521-80EA-2644681AE404}" type="presParOf" srcId="{DE01FC3D-1C80-4E54-912A-0B9102A7A712}" destId="{1A3D4799-FE01-459E-94CF-E539C0B9B7E2}" srcOrd="3" destOrd="0" presId="urn:microsoft.com/office/officeart/2005/8/layout/hList1"/>
    <dgm:cxn modelId="{3DD99513-0957-4298-8149-3CD3E93F99B2}" type="presParOf" srcId="{DE01FC3D-1C80-4E54-912A-0B9102A7A712}" destId="{EDF8E4A2-3510-4539-AE60-C642E28A7A14}" srcOrd="4" destOrd="0" presId="urn:microsoft.com/office/officeart/2005/8/layout/hList1"/>
    <dgm:cxn modelId="{343C9D09-417E-486E-86F3-98D5D2C5C328}" type="presParOf" srcId="{EDF8E4A2-3510-4539-AE60-C642E28A7A14}" destId="{D6B291FC-641E-4466-A5FB-4C250AEC671D}" srcOrd="0" destOrd="0" presId="urn:microsoft.com/office/officeart/2005/8/layout/hList1"/>
    <dgm:cxn modelId="{FA02030B-C74A-4EE7-818F-C6732ABA1646}" type="presParOf" srcId="{EDF8E4A2-3510-4539-AE60-C642E28A7A14}" destId="{508F1A94-F507-4F88-85AF-55D0F38D4D7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5BC4C-BBEA-4588-8E3B-0E2C9C49A504}">
      <dsp:nvSpPr>
        <dsp:cNvPr id="0" name=""/>
        <dsp:cNvSpPr/>
      </dsp:nvSpPr>
      <dsp:spPr>
        <a:xfrm>
          <a:off x="52" y="9555"/>
          <a:ext cx="5040683" cy="1440000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/>
            <a:t>Akcja 1</a:t>
          </a:r>
        </a:p>
      </dsp:txBody>
      <dsp:txXfrm>
        <a:off x="52" y="9555"/>
        <a:ext cx="5040683" cy="1440000"/>
      </dsp:txXfrm>
    </dsp:sp>
    <dsp:sp modelId="{7417334A-ECD9-4DF0-B167-C3733E41F2A6}">
      <dsp:nvSpPr>
        <dsp:cNvPr id="0" name=""/>
        <dsp:cNvSpPr/>
      </dsp:nvSpPr>
      <dsp:spPr>
        <a:xfrm>
          <a:off x="52" y="1449555"/>
          <a:ext cx="5040683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Mobilności zagraniczne,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Odbiorcami działań są uczestnicy mobilności,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Terminy składania wniosków: 23 lutego i 4 października 2023.</a:t>
          </a:r>
        </a:p>
      </dsp:txBody>
      <dsp:txXfrm>
        <a:off x="52" y="1449555"/>
        <a:ext cx="5040683" cy="2196000"/>
      </dsp:txXfrm>
    </dsp:sp>
    <dsp:sp modelId="{BC395438-DA50-494B-A8A3-4AA9D707B29D}">
      <dsp:nvSpPr>
        <dsp:cNvPr id="0" name=""/>
        <dsp:cNvSpPr/>
      </dsp:nvSpPr>
      <dsp:spPr>
        <a:xfrm>
          <a:off x="5746432" y="9555"/>
          <a:ext cx="5040683" cy="1440000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/>
            <a:t>Akcja 2</a:t>
          </a:r>
        </a:p>
      </dsp:txBody>
      <dsp:txXfrm>
        <a:off x="5746432" y="9555"/>
        <a:ext cx="5040683" cy="1440000"/>
      </dsp:txXfrm>
    </dsp:sp>
    <dsp:sp modelId="{F916CC2C-CD25-4DDD-B00C-3E1673AC1BD2}">
      <dsp:nvSpPr>
        <dsp:cNvPr id="0" name=""/>
        <dsp:cNvSpPr/>
      </dsp:nvSpPr>
      <dsp:spPr>
        <a:xfrm>
          <a:off x="5746432" y="1449555"/>
          <a:ext cx="5040683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Projekty partnerstw na rzecz współpracy,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Działania na rzecz rozwoju i innowacyjnych rozwiązań,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Terminy składania wniosków: 22 marca i 4 października.</a:t>
          </a:r>
        </a:p>
      </dsp:txBody>
      <dsp:txXfrm>
        <a:off x="5746432" y="1449555"/>
        <a:ext cx="5040683" cy="219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35061-3C73-49C6-9D4A-15FA0A722B13}">
      <dsp:nvSpPr>
        <dsp:cNvPr id="0" name=""/>
        <dsp:cNvSpPr/>
      </dsp:nvSpPr>
      <dsp:spPr>
        <a:xfrm>
          <a:off x="1066255" y="768404"/>
          <a:ext cx="2669783" cy="1334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Partnerstwa na rzecz współpracy</a:t>
          </a:r>
        </a:p>
      </dsp:txBody>
      <dsp:txXfrm>
        <a:off x="1105353" y="807502"/>
        <a:ext cx="2591587" cy="1256695"/>
      </dsp:txXfrm>
    </dsp:sp>
    <dsp:sp modelId="{0E043184-A091-4EF8-8DBF-7CA038855FA2}">
      <dsp:nvSpPr>
        <dsp:cNvPr id="0" name=""/>
        <dsp:cNvSpPr/>
      </dsp:nvSpPr>
      <dsp:spPr>
        <a:xfrm rot="19457599">
          <a:off x="3612426" y="1010232"/>
          <a:ext cx="131513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315139" y="418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237117" y="1019190"/>
        <a:ext cx="65756" cy="65756"/>
      </dsp:txXfrm>
    </dsp:sp>
    <dsp:sp modelId="{9DFA4CF2-C2F8-4F9A-9809-3BD1945BA8C6}">
      <dsp:nvSpPr>
        <dsp:cNvPr id="0" name=""/>
        <dsp:cNvSpPr/>
      </dsp:nvSpPr>
      <dsp:spPr>
        <a:xfrm>
          <a:off x="4803952" y="841"/>
          <a:ext cx="2669783" cy="1334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Partnerstwa współpracy</a:t>
          </a:r>
        </a:p>
      </dsp:txBody>
      <dsp:txXfrm>
        <a:off x="4843050" y="39939"/>
        <a:ext cx="2591587" cy="1256695"/>
      </dsp:txXfrm>
    </dsp:sp>
    <dsp:sp modelId="{42A8CE44-A1D8-44AF-874A-4955355BAFF9}">
      <dsp:nvSpPr>
        <dsp:cNvPr id="0" name=""/>
        <dsp:cNvSpPr/>
      </dsp:nvSpPr>
      <dsp:spPr>
        <a:xfrm rot="2142401">
          <a:off x="3612426" y="1777795"/>
          <a:ext cx="131513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315139" y="418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237117" y="1786752"/>
        <a:ext cx="65756" cy="65756"/>
      </dsp:txXfrm>
    </dsp:sp>
    <dsp:sp modelId="{7C50B888-2F5C-458F-AE71-4E68ACAE8A98}">
      <dsp:nvSpPr>
        <dsp:cNvPr id="0" name=""/>
        <dsp:cNvSpPr/>
      </dsp:nvSpPr>
      <dsp:spPr>
        <a:xfrm>
          <a:off x="4803952" y="1535966"/>
          <a:ext cx="2669783" cy="133489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Partnerstwa na małą skalę</a:t>
          </a:r>
        </a:p>
      </dsp:txBody>
      <dsp:txXfrm>
        <a:off x="4843050" y="1575064"/>
        <a:ext cx="2591587" cy="1256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92C06-9A3C-4D39-83CE-EC57F8FBEB15}">
      <dsp:nvSpPr>
        <dsp:cNvPr id="0" name=""/>
        <dsp:cNvSpPr/>
      </dsp:nvSpPr>
      <dsp:spPr>
        <a:xfrm>
          <a:off x="0" y="3"/>
          <a:ext cx="6424862" cy="7929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/>
            <a:t>Akcja 2</a:t>
          </a:r>
          <a:endParaRPr lang="en-US" sz="3300" kern="1200"/>
        </a:p>
      </dsp:txBody>
      <dsp:txXfrm>
        <a:off x="38707" y="38710"/>
        <a:ext cx="6347448" cy="715510"/>
      </dsp:txXfrm>
    </dsp:sp>
    <dsp:sp modelId="{6FA636C0-854B-4B20-B7C8-D2F8A188F6E5}">
      <dsp:nvSpPr>
        <dsp:cNvPr id="0" name=""/>
        <dsp:cNvSpPr/>
      </dsp:nvSpPr>
      <dsp:spPr>
        <a:xfrm>
          <a:off x="0" y="908588"/>
          <a:ext cx="6424862" cy="182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989" tIns="25400" rIns="142240" bIns="2540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000" kern="1200" dirty="0"/>
            <a:t>Niekomercyjne europejskie imprezy sportowe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000" kern="1200" dirty="0"/>
            <a:t>Budowanie potencjału w dziedzinie sportu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000" kern="1200" dirty="0"/>
            <a:t>Partnerstwa współpracy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000" kern="1200" dirty="0"/>
            <a:t>Partnerstwa na małą skalę</a:t>
          </a:r>
          <a:endParaRPr lang="en-US" sz="2000" kern="1200" dirty="0"/>
        </a:p>
      </dsp:txBody>
      <dsp:txXfrm>
        <a:off x="0" y="908588"/>
        <a:ext cx="6424862" cy="1821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A9C8A-A132-4D8E-80C2-C6490E9AF0B5}">
      <dsp:nvSpPr>
        <dsp:cNvPr id="0" name=""/>
        <dsp:cNvSpPr/>
      </dsp:nvSpPr>
      <dsp:spPr>
        <a:xfrm>
          <a:off x="3557" y="478706"/>
          <a:ext cx="3468791" cy="1387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Organizacja Liderska</a:t>
          </a:r>
        </a:p>
      </dsp:txBody>
      <dsp:txXfrm>
        <a:off x="3557" y="478706"/>
        <a:ext cx="3468791" cy="1387516"/>
      </dsp:txXfrm>
    </dsp:sp>
    <dsp:sp modelId="{BA75D952-BC96-425D-8E6F-F087BE5BCAF0}">
      <dsp:nvSpPr>
        <dsp:cNvPr id="0" name=""/>
        <dsp:cNvSpPr/>
      </dsp:nvSpPr>
      <dsp:spPr>
        <a:xfrm>
          <a:off x="3557" y="1866222"/>
          <a:ext cx="3468791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Wnioskodawca,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Przygotowuje, koordynuje i raportuje projekt,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Może mieć pod sobą wiele Organizacji Goszczących,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Obecnie sama musi być jednocześnie Organizacją Goszczącą.</a:t>
          </a:r>
        </a:p>
      </dsp:txBody>
      <dsp:txXfrm>
        <a:off x="3557" y="1866222"/>
        <a:ext cx="3468791" cy="2854800"/>
      </dsp:txXfrm>
    </dsp:sp>
    <dsp:sp modelId="{60A9F34B-E133-4DB7-87A1-434E4479596A}">
      <dsp:nvSpPr>
        <dsp:cNvPr id="0" name=""/>
        <dsp:cNvSpPr/>
      </dsp:nvSpPr>
      <dsp:spPr>
        <a:xfrm>
          <a:off x="3957980" y="478706"/>
          <a:ext cx="3468791" cy="1387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Organizacja Goszcząca</a:t>
          </a:r>
        </a:p>
      </dsp:txBody>
      <dsp:txXfrm>
        <a:off x="3957980" y="478706"/>
        <a:ext cx="3468791" cy="1387516"/>
      </dsp:txXfrm>
    </dsp:sp>
    <dsp:sp modelId="{B694B220-D8EC-46C8-9034-77FAE6E7C6C2}">
      <dsp:nvSpPr>
        <dsp:cNvPr id="0" name=""/>
        <dsp:cNvSpPr/>
      </dsp:nvSpPr>
      <dsp:spPr>
        <a:xfrm>
          <a:off x="3957980" y="1866222"/>
          <a:ext cx="3468791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„Miejsce pracy” wolontariusza,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Każdy wolontariusz ma jedną OG, brak możliwości zmiany w trakcie projektu.</a:t>
          </a:r>
        </a:p>
      </dsp:txBody>
      <dsp:txXfrm>
        <a:off x="3957980" y="1866222"/>
        <a:ext cx="3468791" cy="2854800"/>
      </dsp:txXfrm>
    </dsp:sp>
    <dsp:sp modelId="{D6B291FC-641E-4466-A5FB-4C250AEC671D}">
      <dsp:nvSpPr>
        <dsp:cNvPr id="0" name=""/>
        <dsp:cNvSpPr/>
      </dsp:nvSpPr>
      <dsp:spPr>
        <a:xfrm>
          <a:off x="7912403" y="478706"/>
          <a:ext cx="3468791" cy="1387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Organizacja Wspierająca</a:t>
          </a:r>
        </a:p>
      </dsp:txBody>
      <dsp:txXfrm>
        <a:off x="7912403" y="478706"/>
        <a:ext cx="3468791" cy="1387516"/>
      </dsp:txXfrm>
    </dsp:sp>
    <dsp:sp modelId="{508F1A94-F507-4F88-85AF-55D0F38D4D7A}">
      <dsp:nvSpPr>
        <dsp:cNvPr id="0" name=""/>
        <dsp:cNvSpPr/>
      </dsp:nvSpPr>
      <dsp:spPr>
        <a:xfrm>
          <a:off x="7912403" y="1866222"/>
          <a:ext cx="3468791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Przygotowuje wolontariusza do wyjazdu,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Wspiera wolontariusza w trakcie mobilności,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Wsparcie po powrocie do kraju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Wymagana tylko w przypadku projektów indywidualnych.</a:t>
          </a:r>
        </a:p>
      </dsp:txBody>
      <dsp:txXfrm>
        <a:off x="7912403" y="1866222"/>
        <a:ext cx="3468791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D5450-3A36-4988-9069-634D82E15041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52B77-A105-4213-92D7-06309CE8EE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69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>
            <a:extLst>
              <a:ext uri="{FF2B5EF4-FFF2-40B4-BE49-F238E27FC236}">
                <a16:creationId xmlns:a16="http://schemas.microsoft.com/office/drawing/2014/main" id="{6E0E3BB0-E1E2-422A-90BE-181808A755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ymbol zastępczy notatek 2">
            <a:extLst>
              <a:ext uri="{FF2B5EF4-FFF2-40B4-BE49-F238E27FC236}">
                <a16:creationId xmlns:a16="http://schemas.microsoft.com/office/drawing/2014/main" id="{9F447324-1C59-4AC2-A69F-2E8828AF40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pl-PL"/>
          </a:p>
        </p:txBody>
      </p:sp>
      <p:sp>
        <p:nvSpPr>
          <p:cNvPr id="23556" name="Symbol zastępczy numeru slajdu 3">
            <a:extLst>
              <a:ext uri="{FF2B5EF4-FFF2-40B4-BE49-F238E27FC236}">
                <a16:creationId xmlns:a16="http://schemas.microsoft.com/office/drawing/2014/main" id="{3DFFEC9C-9A11-4C95-810C-2E8C940EE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0C82B4B-1198-4A96-8F41-6B095D70C63B}" type="slidenum">
              <a:rPr lang="en-GB" altLang="pl-PL" smtClean="0"/>
              <a:pPr/>
              <a:t>4</a:t>
            </a:fld>
            <a:endParaRPr lang="en-GB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0F5738-6C21-FBF5-9856-BD30EE198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49253A-1D57-817A-8180-571F71662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28FB24-0B3F-7569-A1AC-C778A56D0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EC02D0-9671-D052-9AE7-4F5E5BD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A251D9-BE56-327C-2B9B-5AEB1B86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52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885EDD-5C39-6803-599E-23B05588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CB3AA1-81F2-636C-C759-37FBDA98E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07677D-4251-6A07-36EF-AF42C9C7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5188F8-5905-FD90-24F5-00CECA7A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9D714D-BD3B-5A7B-97C4-4458BB36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22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0389956-D313-7B0B-19A1-4D44AA7EB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694E98-4C4D-B1EF-89B0-384BBD649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EF7DFF-A30F-72AC-00C8-483CE851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536AFA-C917-5F73-ED0C-A854FE09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8A62F6-6711-FBFD-60F3-FC1D0768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02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475336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436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198848-A896-9062-E752-34AAB76F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889C56-8870-67FD-77B9-FCE1DEA7A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0E6C21-011C-FE0B-D9A0-E194DD91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DA564E-056D-0BF5-1EBE-309C987D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7A07F7-36EC-A0A3-EB92-B2BF2EFF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76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806604-7CB2-C40C-6142-3D28F697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64A23E-106A-A7CE-F850-D51900C10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273662-1997-0A64-1926-93AFA5F1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B853A9-C240-9122-4482-835972F4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D2A95C-5B26-D0C1-6872-210AE96B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65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B0E8D-8D8C-8CC2-E41C-E56695BE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BD0E56-8D68-3474-AD1E-23315BC3E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F6C49FD-DB65-5EAD-5A82-0683D2E83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58B65B-A2B2-2F9B-26E5-E78696A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366917E-AB1F-B6DF-AB3A-DCCBB55D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B9AAC2-D1B6-719D-FB43-E0F18A88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06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609610-580C-0B5E-66D5-8983FA30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F4D8E9D-55C0-C40F-2814-FB6A81138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D4AE7D-C38E-EED9-EE3B-7C436F2EA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16745E7-4F9C-DE5E-55AE-A4983C56D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7C68296-21C7-ABDA-84E9-6323D2305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1DF9263-FC46-AB55-2252-A5B6A0D7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64A3824-402F-5A43-C472-744E51EF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F68BC28-8B53-1E41-6D7D-387E8B27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848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764D82-62F0-4C53-D830-4658286E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8E6A3F6-128E-4013-A5A6-D277721F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DD5B325-B958-C941-CA4A-BCEEC9EEA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3F5BF87-B5D3-DF9A-9BD3-3A01133B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93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4F7686F-068B-E71D-038A-6318129C9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091CD13-6A6C-F0E8-3814-71BA20F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BA1434-CB81-89A7-9A52-61DF822B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30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629613-C8E5-A5EB-7B5E-229A3DF8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B2EA22-1F1F-6D55-10DB-58EE61212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505ED0B-DE84-D421-73F1-4741F0795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17AE48-3A7E-44A7-7E1C-60753511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9D5C7F-1A57-4303-BD00-70BF2FD19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C301A8-FCA6-1E6A-1CC9-C79EBEC6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81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5836E1-F62A-601A-C9D3-5E7F4B0D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8DDE3AA-D43C-8F75-BD32-43FEF7600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C0A6A3F-325B-3770-C08E-20DC076B7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A97F67A-FC1D-F02C-9E52-346AE8F6A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B387BC1-ACE2-CB39-13F8-0F512CE1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A526CDF-F7A5-FF3C-4A03-6BCEC189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64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E88E3A5-7797-BAFD-31F9-4435FB31B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8CEC208-F5E1-62A5-BDD3-A0853174F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7E7376-7B25-A39D-8739-3CD1CDFD8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FE207-E20A-49FB-85C9-EE4E02025A7A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4C371E-064E-7369-2397-11F74580A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3168B70-B1DC-2AF0-2D51-420A6CDEC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43BD3-3CDA-4B9F-9D9E-A5396A02C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50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.lodz.pl/uczelnia/informacje-dla-mediow/bimahead-czyli-jak-stworzyc-cyfrowego-blizniak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-plus.ec.europa.eu/projects/search/details/2019-1-PL01-KA202-064996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rasmus-plus.ec.europa.eu/projects/search/details/2019-1-PL01-KA202-064996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hyperlink" Target="https://uni.opole.pl/" TargetMode="External"/><Relationship Id="rId2" Type="http://schemas.openxmlformats.org/officeDocument/2006/relationships/image" Target="../media/image6.jpeg"/><Relationship Id="rId16" Type="http://schemas.openxmlformats.org/officeDocument/2006/relationships/image" Target="../media/image19.jpe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hyperlink" Target="https://po.edu.pl/" TargetMode="External"/><Relationship Id="rId10" Type="http://schemas.openxmlformats.org/officeDocument/2006/relationships/image" Target="../media/image14.png"/><Relationship Id="rId19" Type="http://schemas.openxmlformats.org/officeDocument/2006/relationships/image" Target="../media/image2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-wins.eu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rasmusplus.org.pl/aktualnosci/spotkanie-informacyjne-poswiecone-wspolnym-studiom-erasmus-mundus-w-konkursie-wnioskow-202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erasmus-plus.ec.europa.eu/projects/search/details/b705b8b6-0967-45ed-be30-2103c82ade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education.ec.europa.eu/az/education-levels/higher-education/european-universities-initiativ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comments" Target="../comments/comment1.xml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ks.org.pl/brepo/panel_repo_files/2021/11/18/twisda/european-solidarity-corps-guide-2022-pl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facebook.com/VolunteerinKRK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ebgate.ec.europa.eu/erasmus-esc/index/" TargetMode="External"/><Relationship Id="rId7" Type="http://schemas.openxmlformats.org/officeDocument/2006/relationships/hyperlink" Target="https://webgate.ec.europa.eu/app-forms/af-ui-opportunities/#/erasmus-plus/open-calls/field/43323848" TargetMode="External"/><Relationship Id="rId2" Type="http://schemas.openxmlformats.org/officeDocument/2006/relationships/hyperlink" Target="https://erasmusplus.org.pl/strony-informacyjne/dla-wnioskodawcow/jak-zlozycwniose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asmusplus.org.pl/brepo/panel_repo_files/2022/02/10/28fowp/handbook-on-the-lump-sum-funding-model-key-action-.pdf" TargetMode="External"/><Relationship Id="rId5" Type="http://schemas.openxmlformats.org/officeDocument/2006/relationships/hyperlink" Target="https://erasmusplus.org.pl/jak-zlozyc-wniosek-o-projekt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ebgate.ec.europa.eu/fpfis/wikis/x/44XuKg" TargetMode="External"/><Relationship Id="rId9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rasmus-plus.ec.europa.eu/projects/search/?page=1&amp;sort=&amp;domain=eplus2021&amp;view=list&amp;map=false&amp;searchType=projects" TargetMode="External"/><Relationship Id="rId5" Type="http://schemas.openxmlformats.org/officeDocument/2006/relationships/hyperlink" Target="https://www.frse.org.pl/czytelnia?filter_send=Znajd%C5%BA%20publikacje&amp;filter_author=0&amp;filter_category=0&amp;filter_issue_year=0&amp;filter_seria=&amp;filter_subject=&amp;filter_form=undefined&amp;filter_program=&amp;filter_string=&amp;filter_for_who=0&amp;active_page=2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ada.szpot@frse.org.pl" TargetMode="External"/><Relationship Id="rId2" Type="http://schemas.openxmlformats.org/officeDocument/2006/relationships/hyperlink" Target="mailto:bartosz.stawiarz@frse.org.p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rasmusplus.org.pl/erasmus-innhub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5.png"/><Relationship Id="rId4" Type="http://schemas.openxmlformats.org/officeDocument/2006/relationships/image" Target="../media/image38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DC1229-7996-0403-1A60-0A70CB155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46C0EC4-BD0F-9DB6-BF85-DCF0724C10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C74BF43-340E-76CE-242D-21ADA060D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64200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5BFBC868-F75A-D2EA-FC75-19B1F835C6BA}"/>
              </a:ext>
            </a:extLst>
          </p:cNvPr>
          <p:cNvGrpSpPr/>
          <p:nvPr/>
        </p:nvGrpSpPr>
        <p:grpSpPr>
          <a:xfrm>
            <a:off x="2550252" y="6099243"/>
            <a:ext cx="6835339" cy="499594"/>
            <a:chOff x="2550252" y="6099243"/>
            <a:chExt cx="6835339" cy="499594"/>
          </a:xfrm>
        </p:grpSpPr>
        <p:pic>
          <p:nvPicPr>
            <p:cNvPr id="8" name="Obraz 7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FFABD2E-3585-E6EE-6079-1C325639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914" y="6099243"/>
              <a:ext cx="2615677" cy="499594"/>
            </a:xfrm>
            <a:prstGeom prst="rect">
              <a:avLst/>
            </a:prstGeom>
          </p:spPr>
        </p:pic>
        <p:pic>
          <p:nvPicPr>
            <p:cNvPr id="10" name="Obraz 9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9260B0B7-60E9-2CB1-C6E8-4E65B3782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252" y="6099308"/>
              <a:ext cx="2706845" cy="499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80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F0EFA5-C851-041A-813F-B1147A00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422" y="4332913"/>
            <a:ext cx="10515600" cy="649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Każde Partnerstwo musi się odnosić do </a:t>
            </a:r>
            <a:r>
              <a:rPr lang="pl-PL" sz="1800" b="1" dirty="0"/>
              <a:t>przynajmniej jednego wybranego priorytetu horyzontalnego </a:t>
            </a:r>
            <a:r>
              <a:rPr lang="pl-PL" sz="1800" dirty="0"/>
              <a:t>lub </a:t>
            </a:r>
            <a:r>
              <a:rPr lang="pl-PL" sz="1800" b="1" dirty="0"/>
              <a:t>przynajmniej jednego wybranego priorytetu dla sektora, w którym złożony zostaje projekt</a:t>
            </a:r>
            <a:r>
              <a:rPr lang="pl-PL" sz="1800" dirty="0"/>
              <a:t>.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DFED50EE-20FC-7B20-ACE6-3319C4CC8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8"/>
          <a:stretch/>
        </p:blipFill>
        <p:spPr>
          <a:xfrm>
            <a:off x="725311" y="1660124"/>
            <a:ext cx="11068693" cy="27247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C4D547C-2C3E-949F-CE3E-EE6E6B1AE0D7}"/>
              </a:ext>
            </a:extLst>
          </p:cNvPr>
          <p:cNvSpPr txBox="1"/>
          <p:nvPr/>
        </p:nvSpPr>
        <p:spPr>
          <a:xfrm>
            <a:off x="2262258" y="1114906"/>
            <a:ext cx="7667484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Priorytety horyzontalne Erasmus+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A251897-8B94-C633-18E5-2AC65882449A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C8D49086-1FAC-E154-645F-7858A2D6F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49C706A2-3156-6A7A-D8A2-3E8A0C21C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E580DD0A-2527-6021-4790-2EED1A4A3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590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509645-68DF-0FED-7CB4-AA4423FB629D}"/>
              </a:ext>
            </a:extLst>
          </p:cNvPr>
          <p:cNvSpPr txBox="1"/>
          <p:nvPr/>
        </p:nvSpPr>
        <p:spPr>
          <a:xfrm>
            <a:off x="1143852" y="387593"/>
            <a:ext cx="10376559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Priorytety w sektorach programu Erasmus+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324641-1C52-CADA-9BAF-D32DF6EF5650}"/>
              </a:ext>
            </a:extLst>
          </p:cNvPr>
          <p:cNvSpPr txBox="1"/>
          <p:nvPr/>
        </p:nvSpPr>
        <p:spPr>
          <a:xfrm>
            <a:off x="3385211" y="1170909"/>
            <a:ext cx="6813147" cy="457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Przeciwdziałanie  nierównościom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Wspieranie nauczycieli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Promowanie nauczania języków, </a:t>
            </a:r>
            <a:r>
              <a:rPr lang="pl-PL" sz="1400" dirty="0" err="1">
                <a:latin typeface="Roboto" panose="02000000000000000000" pitchFamily="2" charset="0"/>
                <a:ea typeface="Roboto" panose="02000000000000000000" pitchFamily="2" charset="0"/>
              </a:rPr>
              <a:t>steam</a:t>
            </a: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1400" dirty="0" err="1">
                <a:latin typeface="Roboto" panose="02000000000000000000" pitchFamily="2" charset="0"/>
                <a:ea typeface="Roboto" panose="02000000000000000000" pitchFamily="2" charset="0"/>
              </a:rPr>
              <a:t>stem</a:t>
            </a: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Rozwijanie wysokiej jakości wczesnej edukacji dla dzieci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Uznawanie wyników kształcenia uczestników transgranicznej mobilności </a:t>
            </a: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Zacieśnianie współpracy między uczelniami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Innowacyjne metody uczenia się  i nauczania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Rozwijanie programów </a:t>
            </a:r>
            <a:r>
              <a:rPr lang="pl-PL" sz="1400" dirty="0" err="1">
                <a:latin typeface="Roboto" panose="02000000000000000000" pitchFamily="2" charset="0"/>
                <a:ea typeface="Roboto" panose="02000000000000000000" pitchFamily="2" charset="0"/>
              </a:rPr>
              <a:t>steam</a:t>
            </a: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 i </a:t>
            </a:r>
            <a:r>
              <a:rPr lang="pl-PL" sz="1400" dirty="0" err="1">
                <a:latin typeface="Roboto" panose="02000000000000000000" pitchFamily="2" charset="0"/>
                <a:ea typeface="Roboto" panose="02000000000000000000" pitchFamily="2" charset="0"/>
              </a:rPr>
              <a:t>stem</a:t>
            </a: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 i promowanie udziału w nich kobiet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Promowanie wysokiej jakości nauczania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Budowanie włączających systemów szkolnictwa wyższego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Rozwój cyfrowy i ekologiczny szkolnictwa wyższego</a:t>
            </a: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pl-PL" sz="1867" b="1" dirty="0">
              <a:solidFill>
                <a:srgbClr val="3B5A9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E6765AB-C143-3543-5A11-51DBC2D5B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78" y="1170909"/>
            <a:ext cx="2221705" cy="22958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6065458-E306-4B7D-6A8C-6AD30E57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1" y="3750992"/>
            <a:ext cx="2217262" cy="229121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5685C82-3335-7A54-95F3-392F1E2831AA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71F2DD22-3C50-3CDB-56AF-CC4A16B8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E12E8552-5AB3-13AA-B161-7EE45920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9" name="Obraz 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27E0BBF4-18A1-8C1C-83D1-3684603C2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63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0324641-1C52-CADA-9BAF-D32DF6EF5650}"/>
              </a:ext>
            </a:extLst>
          </p:cNvPr>
          <p:cNvSpPr txBox="1"/>
          <p:nvPr/>
        </p:nvSpPr>
        <p:spPr>
          <a:xfrm>
            <a:off x="2992995" y="1014140"/>
            <a:ext cx="7084066" cy="482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Poprawa dostępu  do wysokiej jakości elastycznego uczenia się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Tworzenie ścieżek poprawy umiejętności, poprawa dostępu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Podnoszenie kompetencji edukatorów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Jakość kształcenia dorosłych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Rozwijanie ośrodków kształcenia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Promowanie kształcenia wśród wszystkich pokoleń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Dostosowanie kształcenia i szkolenia zawodowego do potrzeb rynku pracy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Zwiększanie elastyczności  pod względem możliwości 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Zwiększanie atrakcyjności VET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Jakość w kształceniu zawodowym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Umiędzynarodowienie  organizatorów kształcenia i szkolenia zawodowego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pl-PL" sz="1867" b="1" dirty="0">
              <a:solidFill>
                <a:srgbClr val="3B5A9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D8B1300-AF67-8AB0-B7E7-407F450596D2}"/>
              </a:ext>
            </a:extLst>
          </p:cNvPr>
          <p:cNvSpPr txBox="1"/>
          <p:nvPr/>
        </p:nvSpPr>
        <p:spPr>
          <a:xfrm>
            <a:off x="1248317" y="196612"/>
            <a:ext cx="10171374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Priorytety w sektorach programu Erasmus+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E301ECF-F7E7-9BF7-424E-6E1BFCF3C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06" y="3714216"/>
            <a:ext cx="2217261" cy="22907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7939C70-3B12-5987-645B-45701EA9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05" y="1037248"/>
            <a:ext cx="2217262" cy="2290791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030C5859-27B5-C1A1-F9A0-38F77EF88931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8B57265-BAAE-D50F-9425-D8FA736D6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8" name="Obraz 7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4E3F5639-F16E-4614-DAF0-3FC01AEA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9" name="Obraz 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EA01CFCA-6685-1BAF-F267-8CDDC0D87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425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0324641-1C52-CADA-9BAF-D32DF6EF5650}"/>
              </a:ext>
            </a:extLst>
          </p:cNvPr>
          <p:cNvSpPr txBox="1"/>
          <p:nvPr/>
        </p:nvSpPr>
        <p:spPr>
          <a:xfrm>
            <a:off x="2925957" y="1209237"/>
            <a:ext cx="6032584" cy="529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Promowanie aktywności obywatelskiej, zmysłu przedsiębiorczości społecznej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Podnoszenie jakości, innowacyjności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Wzmacnianie zdolności do zatrudniania osób młodych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Wzmacnianie powiązań pomiędzy polityką, badaniami a praktyką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Zachęcanie do prowadzenia zdrowego stylu życia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Promocja tradycyjnych sportów i gier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Promowanie europejskiego tygodnia sportu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Promowanie wartości i uczciwości w sporcie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Promowanie edukacji w sporcie i poprzez sport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Wspieranie karier dwutorowych, coaching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1400" dirty="0">
                <a:latin typeface="Roboto" panose="02000000000000000000" pitchFamily="2" charset="0"/>
                <a:ea typeface="Roboto" panose="02000000000000000000" pitchFamily="2" charset="0"/>
              </a:rPr>
              <a:t>Zwalczanie przemocy, rasizmu, dyskryminacji, nietolerancji</a:t>
            </a: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 algn="just" defTabSz="4741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endParaRPr lang="pl-PL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pl-PL" sz="1867" b="1" dirty="0">
              <a:solidFill>
                <a:srgbClr val="3B5A9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D8B1300-AF67-8AB0-B7E7-407F450596D2}"/>
              </a:ext>
            </a:extLst>
          </p:cNvPr>
          <p:cNvSpPr txBox="1"/>
          <p:nvPr/>
        </p:nvSpPr>
        <p:spPr>
          <a:xfrm>
            <a:off x="1143852" y="442839"/>
            <a:ext cx="10171374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Priorytety w sektorach programu Erasmus+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3D44F0A-2102-9FD2-08BA-ADA19F9E6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8" y="1209237"/>
            <a:ext cx="2217261" cy="229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B75E9A1-D40E-9ACD-5714-0B2138EF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98" y="3693336"/>
            <a:ext cx="2222551" cy="2296255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113A0EDD-58F4-6CD0-09A3-22CB78080ADF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4C8E510B-06D9-0CAD-C02E-E57544F37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8" name="Obraz 7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1B172F7A-12FD-EF71-36C2-B16C550BA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9" name="Obraz 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D2806564-FAC0-9EDD-F53B-B2185284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01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5C1C16E-3CAE-82BC-4C06-4B11B8E6D0E5}"/>
              </a:ext>
            </a:extLst>
          </p:cNvPr>
          <p:cNvSpPr/>
          <p:nvPr/>
        </p:nvSpPr>
        <p:spPr bwMode="auto">
          <a:xfrm>
            <a:off x="3486024" y="635549"/>
            <a:ext cx="538801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Dwie akcje programu Erasmus+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1A2263F-FC5B-A612-775D-D183E4FF6569}"/>
              </a:ext>
            </a:extLst>
          </p:cNvPr>
          <p:cNvGraphicFramePr/>
          <p:nvPr/>
        </p:nvGraphicFramePr>
        <p:xfrm>
          <a:off x="786446" y="1678890"/>
          <a:ext cx="10787169" cy="365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a 1">
            <a:extLst>
              <a:ext uri="{FF2B5EF4-FFF2-40B4-BE49-F238E27FC236}">
                <a16:creationId xmlns:a16="http://schemas.microsoft.com/office/drawing/2014/main" id="{04BE769B-DB6D-3883-A3A7-6A73CDDE905C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DF97ECA7-3F67-1164-2A9C-6A900187D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7735A25E-DB5D-A949-08E5-C24D7D5E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866FAE31-B546-7C63-55AA-CC6BD2DFA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01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82C769F5-D06C-439A-87BC-2BC7D0B99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8064" y="-49560"/>
            <a:ext cx="12023936" cy="95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pl-PL" altLang="pl-PL" sz="480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altLang="pl-PL" sz="48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8FB4677-D308-ADDF-3BAB-459D375C6508}"/>
              </a:ext>
            </a:extLst>
          </p:cNvPr>
          <p:cNvSpPr/>
          <p:nvPr/>
        </p:nvSpPr>
        <p:spPr bwMode="auto">
          <a:xfrm>
            <a:off x="2969858" y="635549"/>
            <a:ext cx="6420347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Akcja I - wspólny cel sześciu sektorów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173D4AF7-FE30-AED0-E181-D3E3EC650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81452"/>
              </p:ext>
            </p:extLst>
          </p:nvPr>
        </p:nvGraphicFramePr>
        <p:xfrm>
          <a:off x="1470832" y="1569576"/>
          <a:ext cx="9250335" cy="3998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4272">
                  <a:extLst>
                    <a:ext uri="{9D8B030D-6E8A-4147-A177-3AD203B41FA5}">
                      <a16:colId xmlns:a16="http://schemas.microsoft.com/office/drawing/2014/main" val="1593444666"/>
                    </a:ext>
                  </a:extLst>
                </a:gridCol>
                <a:gridCol w="4636063">
                  <a:extLst>
                    <a:ext uri="{9D8B030D-6E8A-4147-A177-3AD203B41FA5}">
                      <a16:colId xmlns:a16="http://schemas.microsoft.com/office/drawing/2014/main" val="3539740110"/>
                    </a:ext>
                  </a:extLst>
                </a:gridCol>
              </a:tblGrid>
              <a:tr h="33782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l-PL" sz="2100" b="1" u="none" strike="noStrike">
                          <a:solidFill>
                            <a:schemeClr val="bg1"/>
                          </a:solidFill>
                          <a:effectLst/>
                        </a:rPr>
                        <a:t>Akcja Kluczowa 1</a:t>
                      </a:r>
                      <a:endParaRPr lang="pl-PL" sz="2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331325"/>
                  </a:ext>
                </a:extLst>
              </a:tr>
              <a:tr h="926877"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Mobilności uczniów, studentów, młodzieży, dorosłych, SPORT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Mobilności pracowników młodzieżowych, nauczycieli, kadry zarządzającej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957661"/>
                  </a:ext>
                </a:extLst>
              </a:tr>
              <a:tr h="764469"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Praktyki, zajęcia dydaktyczne, wymiany młodzieży, edukacja pozaformalna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Job </a:t>
                      </a:r>
                      <a:r>
                        <a:rPr lang="pl-PL" sz="2100" u="none" strike="noStrike" err="1">
                          <a:effectLst/>
                        </a:rPr>
                        <a:t>shadowing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02559"/>
                  </a:ext>
                </a:extLst>
              </a:tr>
              <a:tr h="773151"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Działania wspierające uczestnictwo młodzieży (debaty, kampanie, warsztaty)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Szkolenia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23188"/>
                  </a:ext>
                </a:extLst>
              </a:tr>
              <a:tr h="412648"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DiscoverEU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Prowadzenie zajęć dydaktycznych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878615"/>
                  </a:ext>
                </a:extLst>
              </a:tr>
              <a:tr h="446049"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Krótko- lub długoterminowe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2100" u="none" strike="noStrike">
                          <a:effectLst/>
                        </a:rPr>
                        <a:t>Od 2 dni do 2 miesięcy</a:t>
                      </a:r>
                      <a:endParaRPr lang="pl-PL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290843"/>
                  </a:ext>
                </a:extLst>
              </a:tr>
              <a:tr h="33782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l-PL" sz="2100" u="none" strike="noStrike" dirty="0">
                          <a:effectLst/>
                        </a:rPr>
                        <a:t>Terminy składania wniosków: 23 luty</a:t>
                      </a:r>
                      <a:endParaRPr lang="pl-PL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336892"/>
                  </a:ext>
                </a:extLst>
              </a:tr>
            </a:tbl>
          </a:graphicData>
        </a:graphic>
      </p:graphicFrame>
      <p:grpSp>
        <p:nvGrpSpPr>
          <p:cNvPr id="3" name="Grupa 2">
            <a:extLst>
              <a:ext uri="{FF2B5EF4-FFF2-40B4-BE49-F238E27FC236}">
                <a16:creationId xmlns:a16="http://schemas.microsoft.com/office/drawing/2014/main" id="{CC18C95D-68E4-A43F-5894-6E96E4CC63C7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D56A7585-4401-5DBD-9595-391EE6DE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EF5BA117-27BA-AB84-7D07-A90FB4EA0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6" name="Obraz 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FC7C9973-BE4F-355E-5EE5-B33AD061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17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B5600F-3D4F-E153-3282-BEE02F40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048"/>
            <a:ext cx="10515600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Gratulujemy 25. lat programu Erasmus na Politechnice Rzeszowskiej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639FDD1-E420-5197-4476-40D5F1DC5AA0}"/>
              </a:ext>
            </a:extLst>
          </p:cNvPr>
          <p:cNvSpPr txBox="1"/>
          <p:nvPr/>
        </p:nvSpPr>
        <p:spPr>
          <a:xfrm>
            <a:off x="831850" y="1445938"/>
            <a:ext cx="105219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Politechnika Rzeszowska co roku występuje o przyznawanie funduszy na realizację projektów mobilności Erasmus+.</a:t>
            </a:r>
          </a:p>
          <a:p>
            <a:endParaRPr lang="pl-PL" b="0" i="0" dirty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r>
              <a:rPr lang="pl-PL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Od 2015 r. Politechnika Rzeszowska uczestniczy również w </a:t>
            </a:r>
            <a:r>
              <a:rPr lang="pl-PL" b="1" dirty="0">
                <a:solidFill>
                  <a:srgbClr val="404040"/>
                </a:solidFill>
                <a:latin typeface="Roboto" panose="02000000000000000000" pitchFamily="2" charset="0"/>
              </a:rPr>
              <a:t>działaniach</a:t>
            </a:r>
            <a:r>
              <a:rPr lang="pl-PL" b="1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pozaeuropejskich</a:t>
            </a:r>
            <a:r>
              <a:rPr lang="pl-PL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posiada  podpisane umowy z uczelniami w Argentynie, Brazylii, Meksyku, Uzbekistanie, Kazachstanie, Gruzji, Chinach, Czarnogórze, Ukrainie. </a:t>
            </a:r>
          </a:p>
          <a:p>
            <a:endParaRPr lang="pl-PL" dirty="0">
              <a:solidFill>
                <a:srgbClr val="404040"/>
              </a:solidFill>
              <a:latin typeface="Roboto" panose="02000000000000000000" pitchFamily="2" charset="0"/>
            </a:endParaRPr>
          </a:p>
          <a:p>
            <a:r>
              <a:rPr lang="pl-PL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Program doskonale wpisuje się w Strategię Internacjonalizacji Politechniki</a:t>
            </a:r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A2095C3-8F27-5DC8-4A08-AEA824BA57F6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F0FCDCD7-5207-25C0-FC55-01605F3F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CBE9530D-CC2E-2A41-8688-3D33242E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56B958E6-8217-C4A4-4E85-8BBFFBD8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162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271C521-B1A3-1975-C59C-3201BAEF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/>
              <a:t>Koordynator: Uniwersytet </a:t>
            </a:r>
            <a:r>
              <a:rPr lang="pl-PL" sz="1800" dirty="0" err="1"/>
              <a:t>Technologiczno</a:t>
            </a:r>
            <a:r>
              <a:rPr lang="pl-PL" sz="1800" dirty="0"/>
              <a:t> </a:t>
            </a:r>
            <a:r>
              <a:rPr lang="pl-PL" sz="1800" dirty="0" err="1"/>
              <a:t>Przyrodzniczy</a:t>
            </a:r>
            <a:r>
              <a:rPr lang="pl-PL" sz="1800" dirty="0"/>
              <a:t> w Bydgoszczy</a:t>
            </a:r>
          </a:p>
          <a:p>
            <a:r>
              <a:rPr lang="pl-PL" sz="1800" dirty="0"/>
              <a:t>Dofinansowanie: 136.990,00 €</a:t>
            </a:r>
          </a:p>
          <a:p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27 wymian studenckich, 25 praktyk studenckich, </a:t>
            </a:r>
          </a:p>
          <a:p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40 wymian nauczycieli akademickich w celu prowadzenia zajęć</a:t>
            </a:r>
          </a:p>
          <a:p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8 wymian pracowników uczelni w celach szkoleniowych</a:t>
            </a:r>
            <a:r>
              <a:rPr kumimoji="0" lang="pl-PL" altLang="pl-PL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r>
              <a:rPr lang="pl-PL" altLang="pl-PL" sz="1800" dirty="0">
                <a:solidFill>
                  <a:srgbClr val="202124"/>
                </a:solidFill>
                <a:latin typeface="inherit"/>
              </a:rPr>
              <a:t>współpraca w ramach umów bilateralnych z blisko 100 uczelniami zagranicznymi,</a:t>
            </a:r>
          </a:p>
          <a:p>
            <a:r>
              <a:rPr lang="pl-PL" altLang="pl-PL" sz="1800" dirty="0">
                <a:solidFill>
                  <a:srgbClr val="202124"/>
                </a:solidFill>
                <a:latin typeface="inherit"/>
              </a:rPr>
              <a:t>zapewnienie uczestnikom programu mobilności wsparcia językowego, kulturowego i socjalnego, </a:t>
            </a: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Uczestnicy mobilności dla pracowników po powrocie z wymiany mogli podzielić się swoją wiedzą i doświadczeniem ze współpracownikami. Dzięki temu uczelnia może korzystać z doświadczeń osób, które reprezentują ją za granicą, wykorzystując ją na różnych poziomach i w różnych obszarach jej działania. Jednym z rezultatów projektu było poszerzenie oferty studiów pierwszego i drugiego stopnia.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FF1694-9599-4494-707B-14CC564CCBE5}"/>
              </a:ext>
            </a:extLst>
          </p:cNvPr>
          <p:cNvSpPr txBox="1"/>
          <p:nvPr/>
        </p:nvSpPr>
        <p:spPr>
          <a:xfrm>
            <a:off x="3454090" y="407101"/>
            <a:ext cx="528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PRZYKŁAD PROJEKTU KA1</a:t>
            </a:r>
          </a:p>
        </p:txBody>
      </p:sp>
      <p:pic>
        <p:nvPicPr>
          <p:cNvPr id="1029" name="Picture 5" descr="Progi punktowe i przeliczniki na Uniwersytet Technologiczno-Przyrodniczy im.  Jana i Jędrzeja Śniadeckich">
            <a:extLst>
              <a:ext uri="{FF2B5EF4-FFF2-40B4-BE49-F238E27FC236}">
                <a16:creationId xmlns:a16="http://schemas.microsoft.com/office/drawing/2014/main" id="{C92CEB89-E625-EE67-0EB3-0246D3AB8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02" y="991876"/>
            <a:ext cx="2593333" cy="259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76B13DF2-E069-F8D0-DCB3-088571D26FFA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000B1EDD-A27D-1DBE-2DA3-A898E215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B10A1768-0420-0DD6-C67D-1CE071F5D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AA198BAA-01DA-5DED-2862-A1BBE0B99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862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1BC0A5D7-5959-B3B9-3550-E9225DC3EF90}"/>
              </a:ext>
            </a:extLst>
          </p:cNvPr>
          <p:cNvSpPr/>
          <p:nvPr/>
        </p:nvSpPr>
        <p:spPr bwMode="auto">
          <a:xfrm>
            <a:off x="3457972" y="635549"/>
            <a:ext cx="544411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b-NO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Mieszane programy intensywne (BIP) </a:t>
            </a:r>
            <a:endParaRPr lang="pl-PL" sz="2400" b="1" dirty="0">
              <a:solidFill>
                <a:srgbClr val="217CC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8857D41-B618-CF7A-9640-E89E5E965B6C}"/>
              </a:ext>
            </a:extLst>
          </p:cNvPr>
          <p:cNvSpPr txBox="1"/>
          <p:nvPr/>
        </p:nvSpPr>
        <p:spPr>
          <a:xfrm>
            <a:off x="368771" y="1290696"/>
            <a:ext cx="1150149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Są to krótkie intensywne programy przeznaczone zarówno dla studentów jak i dla pracowników uczelni, polegające na połączeniu mobilności fizycznej i wirtualnej, ułatwiające pracę zespołową i wymianę doświadczeń.</a:t>
            </a:r>
          </a:p>
          <a:p>
            <a:endParaRPr lang="pl-PL" dirty="0">
              <a:cs typeface="Calibri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Czas trwania komponentu fizycznego BIP musi wynosić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od 5 do 30 dni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Nie określono kryteriów kwalifikowalności na czas trwania komponentu wirtualnego.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Mieszane programy intensywne muszą zapewniać studentom co najmniej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 punkty ECTS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Minimalna ilość mobilnych osób uczących się musi wynosić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15 osób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endParaRPr lang="pl-P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Aktywność fizyczna może odbywać się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 przyjmującej instytucji szkolnictwa wyższego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lub</a:t>
            </a:r>
          </a:p>
          <a:p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 dowolnym innym miejscu w kraju przyjmującej instytucji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szkolnictwa wyższego.	</a:t>
            </a:r>
          </a:p>
          <a:p>
            <a:endParaRPr lang="pl-PL" dirty="0">
              <a:cs typeface="Calibri"/>
            </a:endParaRPr>
          </a:p>
          <a:p>
            <a:r>
              <a:rPr lang="pl-PL" dirty="0">
                <a:cs typeface="Calibri"/>
              </a:rPr>
              <a:t>Indywidualne wsparcie oraz, w stosownych przypadkach, wsparcie podróży dla uczestników</a:t>
            </a:r>
          </a:p>
          <a:p>
            <a:r>
              <a:rPr lang="pl-PL" dirty="0">
                <a:cs typeface="Calibri"/>
              </a:rPr>
              <a:t>aktywności fizycznej, zapewnia wysyłająca instytucja szkolnictwa wyższego.</a:t>
            </a:r>
          </a:p>
          <a:p>
            <a:endParaRPr lang="pl-PL" dirty="0">
              <a:cs typeface="Calibri"/>
            </a:endParaRPr>
          </a:p>
          <a:p>
            <a:r>
              <a:rPr lang="pl-PL" b="1" dirty="0">
                <a:cs typeface="Calibri"/>
              </a:rPr>
              <a:t>Akademia Teatralna w Warszawie </a:t>
            </a:r>
            <a:r>
              <a:rPr lang="pl-PL" dirty="0">
                <a:cs typeface="Calibri"/>
              </a:rPr>
              <a:t>ostatnio zrealizowała 2 mobilności BIP, projekt nie jest jeszcze zakończony.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7541C90-4027-FD4D-9C3C-6DBF5B1A2235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37B6E28-D66E-C3A9-2595-4B9E34491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4" name="Obraz 3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3456FC2A-9BD7-BC4B-1D2C-959BEC2B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6" name="Obraz 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D32F0599-6879-F246-8445-B1AEDDB56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65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FDB8DF-04E1-8E94-E557-4943ADD8C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42239"/>
            <a:ext cx="5011711" cy="1363133"/>
          </a:xfrm>
        </p:spPr>
        <p:txBody>
          <a:bodyPr>
            <a:normAutofit fontScale="90000"/>
          </a:bodyPr>
          <a:lstStyle/>
          <a:p>
            <a:r>
              <a:rPr lang="pl-PL" sz="5300" b="1">
                <a:solidFill>
                  <a:srgbClr val="217CC4"/>
                </a:solidFill>
                <a:latin typeface="Roboto"/>
                <a:ea typeface="Roboto"/>
              </a:rPr>
              <a:t>PARTNERSTWA</a:t>
            </a:r>
            <a:r>
              <a:rPr lang="pl-PL"/>
              <a:t> </a:t>
            </a:r>
            <a:r>
              <a:rPr lang="pl-PL" sz="5300" b="1">
                <a:solidFill>
                  <a:srgbClr val="217CC4"/>
                </a:solidFill>
                <a:latin typeface="Roboto"/>
                <a:ea typeface="Roboto"/>
              </a:rPr>
              <a:t>NA</a:t>
            </a:r>
            <a:r>
              <a:rPr lang="pl-PL"/>
              <a:t> </a:t>
            </a:r>
            <a:r>
              <a:rPr lang="pl-PL" sz="5300" b="1">
                <a:solidFill>
                  <a:srgbClr val="217CC4"/>
                </a:solidFill>
                <a:latin typeface="Roboto"/>
                <a:ea typeface="Roboto"/>
              </a:rPr>
              <a:t>RZECZ</a:t>
            </a:r>
            <a:r>
              <a:rPr lang="pl-PL"/>
              <a:t> </a:t>
            </a:r>
            <a:r>
              <a:rPr lang="pl-PL" sz="5300" b="1">
                <a:solidFill>
                  <a:srgbClr val="217CC4"/>
                </a:solidFill>
                <a:latin typeface="Roboto"/>
                <a:ea typeface="Roboto"/>
              </a:rPr>
              <a:t>WSPÓŁPRACY</a:t>
            </a:r>
            <a:r>
              <a:rPr lang="pl-PL"/>
              <a:t>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0AD31C-43B5-25E4-F0C8-F677C7EEE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20586"/>
            <a:ext cx="10363200" cy="1500716"/>
          </a:xfrm>
        </p:spPr>
        <p:txBody>
          <a:bodyPr/>
          <a:lstStyle/>
          <a:p>
            <a:r>
              <a:rPr lang="pl-PL"/>
              <a:t>Akcja 2</a:t>
            </a:r>
          </a:p>
        </p:txBody>
      </p:sp>
      <p:pic>
        <p:nvPicPr>
          <p:cNvPr id="5" name="Obraz 4" descr="Obraz zawierający ubrania, osoba, Ludzka twarz, człowiek&#10;&#10;Opis wygenerowany automatycznie">
            <a:extLst>
              <a:ext uri="{FF2B5EF4-FFF2-40B4-BE49-F238E27FC236}">
                <a16:creationId xmlns:a16="http://schemas.microsoft.com/office/drawing/2014/main" id="{83DACFB1-4F5A-BDF4-E1DD-47B53479F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21" y="1"/>
            <a:ext cx="8430247" cy="5626308"/>
          </a:xfrm>
          <a:prstGeom prst="parallelogram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C1D76A76-86C9-3FF0-AFA2-EB2906452328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092531E7-9FA6-DA09-5BB8-75D9F2340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F2FF5D7B-686E-358B-1997-D7614D923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65F8174C-3C10-092D-E31A-2D43AACD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10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D53CE2B-4994-19DE-660B-DA7F84D20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8532"/>
          <a:stretch/>
        </p:blipFill>
        <p:spPr>
          <a:xfrm>
            <a:off x="20" y="1282"/>
            <a:ext cx="12191980" cy="5585786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DFCBF250-1FDD-567D-AACF-346A53C03FE1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2DC5979B-042A-6835-E945-FE9BD3322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79BA36DC-D33F-107F-60B4-A2582BC8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EC88A426-9EAA-69DA-2954-231BBFDB9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572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0A1BC7-D70E-30AB-6E36-4B88C50D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C66929F-9CBE-3C3A-1457-D29E90E82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C28609E6-E364-23D5-BDD2-74CB2E7C5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36"/>
          <a:stretch/>
        </p:blipFill>
        <p:spPr>
          <a:xfrm>
            <a:off x="20" y="15393"/>
            <a:ext cx="12191980" cy="57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15B51594-DBCA-1EBA-F984-7975F449F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612802"/>
              </p:ext>
            </p:extLst>
          </p:nvPr>
        </p:nvGraphicFramePr>
        <p:xfrm>
          <a:off x="1921080" y="1946244"/>
          <a:ext cx="8539992" cy="287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upa 2">
            <a:extLst>
              <a:ext uri="{FF2B5EF4-FFF2-40B4-BE49-F238E27FC236}">
                <a16:creationId xmlns:a16="http://schemas.microsoft.com/office/drawing/2014/main" id="{40F5D275-5909-BA7E-2F19-06489B9F1BAF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AC3E0A9E-8178-5729-5BDF-37A2F047E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59EC6AB1-3D14-BA48-D72A-36591170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459F0AD2-830E-EDF5-A778-25C14945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811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F3591F7A-58D5-1115-895E-CF6D844D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2743"/>
            <a:ext cx="7170553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Partnerstwa na rzecz współpracy, czyli dokładnie?</a:t>
            </a:r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59E067A0-AA49-7FBC-2AD9-5A0544F30E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36167"/>
          <a:ext cx="1051559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29717713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02392007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632640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/>
                        <a:t>Podakcja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Partnerstwa współpracy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Partnerstwa na małą skalę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2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/>
                        <a:t>Dofinansowanie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120 000, 250 000 lub 400 000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30 000 lub 60 000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20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/>
                        <a:t>Konsorcjum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Min. 3 organizacje z 3 krajów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Min. 2 organizacje z 2 krajów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13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/>
                        <a:t>Okres realizacji projektu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od 12 do 36 miesięcy</a:t>
                      </a:r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/>
                        <a:t>od 6 do 24 miesięcy</a:t>
                      </a:r>
                      <a:endParaRPr lang="pl-PL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523627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D61E3015-B5FA-5CC1-0BF5-74B8D7ADC6D7}"/>
              </a:ext>
            </a:extLst>
          </p:cNvPr>
          <p:cNvSpPr txBox="1"/>
          <p:nvPr/>
        </p:nvSpPr>
        <p:spPr>
          <a:xfrm>
            <a:off x="838200" y="3272179"/>
            <a:ext cx="102828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/>
              <a:t>W projekcie może uczestniczyć </a:t>
            </a:r>
            <a:r>
              <a:rPr lang="pl-PL" sz="1800" b="1" dirty="0"/>
              <a:t>dowolna ilość organizacji z jednego kraju</a:t>
            </a:r>
            <a:r>
              <a:rPr lang="pl-PL" sz="1800" dirty="0"/>
              <a:t>, o ile warunek udziału minimalnej liczby organizacji z różnych krajów programu został spełniony,</a:t>
            </a:r>
          </a:p>
          <a:p>
            <a:r>
              <a:rPr lang="pl-PL" sz="1800" dirty="0"/>
              <a:t>Brak ograniczeń odnośnie maksymalnej liczby organizacji.</a:t>
            </a:r>
          </a:p>
          <a:p>
            <a:endParaRPr lang="pl-PL" dirty="0"/>
          </a:p>
          <a:p>
            <a:pPr algn="just"/>
            <a:r>
              <a:rPr lang="pl-PL" sz="1800" dirty="0"/>
              <a:t>Wnioskodawcy wraz z partnerami </a:t>
            </a:r>
            <a:r>
              <a:rPr lang="pl-PL" sz="1800" b="1" dirty="0"/>
              <a:t>wybierają kwotę ryczałtową</a:t>
            </a:r>
            <a:r>
              <a:rPr lang="pl-PL" sz="1800" dirty="0"/>
              <a:t>, która będzie bardziej odpowiednia do pokrycia kosztów ich projektów, w oparciu o ich potrzeby, cele i działania, jakie chcą podjąć.</a:t>
            </a:r>
          </a:p>
          <a:p>
            <a:pPr algn="just"/>
            <a:r>
              <a:rPr lang="pl-PL" sz="1800" dirty="0"/>
              <a:t>Wybór wnioskowanej kwoty ryczałtowej powinien opierać się na </a:t>
            </a:r>
            <a:r>
              <a:rPr lang="pl-PL" sz="1800" b="1" dirty="0"/>
              <a:t>własnych szacunkach wnioskodawcy.</a:t>
            </a:r>
          </a:p>
          <a:p>
            <a:pPr algn="just"/>
            <a:endParaRPr lang="pl-PL" b="1" dirty="0"/>
          </a:p>
          <a:p>
            <a:pPr algn="ctr"/>
            <a:r>
              <a:rPr lang="pl-PL" sz="1800" b="1" dirty="0">
                <a:solidFill>
                  <a:schemeClr val="tx2">
                    <a:lumMod val="75000"/>
                  </a:schemeClr>
                </a:solidFill>
                <a:latin typeface="Roboto"/>
                <a:ea typeface="Roboto"/>
                <a:cs typeface="Arial"/>
              </a:rPr>
              <a:t>TERMIN SKŁADANIA WNIOSKÓW 4 PAŹDZIERNIKA 2023</a:t>
            </a:r>
            <a:endParaRPr lang="pl-PL" sz="1800" dirty="0">
              <a:solidFill>
                <a:schemeClr val="tx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pl-PL" sz="1800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09CBDC4-DE52-3A7E-8832-E7537A047E9E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9B188944-8AAC-0F95-DD12-DD3A411F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42023E20-D0D5-8754-F7EA-CDAAD628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6" name="Obraz 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1B85F231-D86E-1BA2-ED67-5DAC019CE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689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4">
            <a:extLst>
              <a:ext uri="{FF2B5EF4-FFF2-40B4-BE49-F238E27FC236}">
                <a16:creationId xmlns:a16="http://schemas.microsoft.com/office/drawing/2014/main" id="{B034DBFC-DD1B-0D51-3194-46D014194BB1}"/>
              </a:ext>
            </a:extLst>
          </p:cNvPr>
          <p:cNvSpPr txBox="1"/>
          <p:nvPr/>
        </p:nvSpPr>
        <p:spPr>
          <a:xfrm>
            <a:off x="3585516" y="559644"/>
            <a:ext cx="514596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ctr"/>
            <a:r>
              <a:rPr lang="pl-PL" dirty="0"/>
              <a:t>Zasady partnerstw Erasmus+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A3073D5-7A26-8D5A-A12C-FFEE668E9652}"/>
              </a:ext>
            </a:extLst>
          </p:cNvPr>
          <p:cNvSpPr txBox="1">
            <a:spLocks/>
          </p:cNvSpPr>
          <p:nvPr/>
        </p:nvSpPr>
        <p:spPr>
          <a:xfrm>
            <a:off x="6905712" y="1630442"/>
            <a:ext cx="5019893" cy="2464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pl-PL" sz="1800" dirty="0"/>
              <a:t>Budżet stanowi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RYCZAŁT</a:t>
            </a:r>
            <a:r>
              <a:rPr lang="pl-PL" sz="1800" b="1" dirty="0"/>
              <a:t> </a:t>
            </a:r>
          </a:p>
          <a:p>
            <a:pPr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pl-PL" sz="1800" dirty="0"/>
              <a:t>Beneficjent będzie rozliczany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realizacji celów projektu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pl-PL" sz="1800" dirty="0"/>
              <a:t>Działania i ich jakość należy udokumentować (spotkania – listy obecności, program, podsumowanie; praca nad rezultatami – karty czasu pracy itp.)</a:t>
            </a:r>
          </a:p>
          <a:p>
            <a:pPr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Podwykonawstwo</a:t>
            </a:r>
            <a:r>
              <a:rPr lang="pl-PL" sz="1800" dirty="0"/>
              <a:t> musi być uzasadnione, nie może obejmować zasadniczych działań np. zarządzania, opracowania rezultatów, a jego kwota nie może przekraczać</a:t>
            </a:r>
            <a:r>
              <a:rPr lang="pl-PL" sz="1800" b="1" dirty="0"/>
              <a:t>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20% </a:t>
            </a:r>
            <a:r>
              <a:rPr lang="pl-PL" sz="1800" dirty="0"/>
              <a:t>całkowitej kwoty dofinansowania.</a:t>
            </a:r>
            <a:r>
              <a:rPr lang="pl-PL" sz="1800" dirty="0"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ea typeface="Calibri" panose="020F0502020204030204" pitchFamily="34" charset="0"/>
              </a:rPr>
              <a:t>Możliwa komercjalizacja wyników projektu</a:t>
            </a:r>
          </a:p>
          <a:p>
            <a:endParaRPr lang="pl-PL" sz="24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4D1F0A9-4CD5-9285-5E29-2832FD5FE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162933"/>
              </p:ext>
            </p:extLst>
          </p:nvPr>
        </p:nvGraphicFramePr>
        <p:xfrm>
          <a:off x="265321" y="1425222"/>
          <a:ext cx="6640391" cy="521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6272">
                  <a:extLst>
                    <a:ext uri="{9D8B030D-6E8A-4147-A177-3AD203B41FA5}">
                      <a16:colId xmlns:a16="http://schemas.microsoft.com/office/drawing/2014/main" val="2605459925"/>
                    </a:ext>
                  </a:extLst>
                </a:gridCol>
                <a:gridCol w="3374119">
                  <a:extLst>
                    <a:ext uri="{9D8B030D-6E8A-4147-A177-3AD203B41FA5}">
                      <a16:colId xmlns:a16="http://schemas.microsoft.com/office/drawing/2014/main" val="365066468"/>
                    </a:ext>
                  </a:extLst>
                </a:gridCol>
              </a:tblGrid>
              <a:tr h="1010300">
                <a:tc>
                  <a:txBody>
                    <a:bodyPr/>
                    <a:lstStyle/>
                    <a:p>
                      <a:pPr algn="ctr"/>
                      <a:r>
                        <a:rPr lang="pl-PL" sz="2400"/>
                        <a:t>Koszty uprawnione</a:t>
                      </a:r>
                    </a:p>
                    <a:p>
                      <a:endParaRPr lang="pl-PL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/>
                        <a:t>Koszty nieuprawnione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15399081"/>
                  </a:ext>
                </a:extLst>
              </a:tr>
              <a:tr h="4069699"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zostały poniesione w okresie realizacji projektu;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zostały wyszczególnione w szacowanym budżecie działania;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zostały poniesione w związku z działaniem </a:t>
                      </a:r>
                      <a:r>
                        <a:rPr lang="pl-PL" sz="1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są konieczne do jego realizacji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są możliwe do zidentyfikowania i sprawdzenia;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spełniają wymogi ustanowione w obowiązujących przepisach podatkowych i socjalnych;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są racjonalne, uzasadnione 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 zgodne z zasadą należytego zarządzania finansami (oszczędność i wydajność).</a:t>
                      </a:r>
                      <a:endParaRPr lang="pl-PL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straty wynikające z różnic kursowych;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koszty zadeklarowane w ramach innego działania, na które udzielono dotacji  z UE;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nadmierne lub nieuzasadnione wydatki;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wkłady niepieniężne od osób trzecich;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 przypadku wynajmowania lub leasingu sprzętu koszty każdej opcji wykupu na koniec okresu leasingu lub najmu;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koszty otwarcia i prowadzenia rachunków bankowych (w tym koszty przelewów z lub do agencji narodowej pobierane przez bank beneficjenta);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VAT, jeżeli podlega zwrotowi na mocy mających zastosowanie przepisów krajowych dotyczących VAT.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1556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492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F24FAA-BBE5-D513-882B-B99731B3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0867"/>
            <a:ext cx="7553671" cy="535531"/>
          </a:xfr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Kto może uczestniczyć w akcji 2?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FAC99A-B959-A9C0-ACDD-0EF735495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000" dirty="0"/>
              <a:t>Wnioskodawcą może być </a:t>
            </a:r>
            <a:r>
              <a:rPr lang="pl-PL" sz="2000" b="1" dirty="0"/>
              <a:t>dowolna organizacja publiczna bądź prywatna</a:t>
            </a:r>
            <a:r>
              <a:rPr lang="pl-PL" sz="2000" dirty="0"/>
              <a:t>, posiadająca osobowość prawną i mająca siedzibę w państwie członkowskim UE lub państwie stowarzyszonym z programem, działająca w obszarze kształcenia, szkolenia, młodzieży, sportu, w innych sektorach społeczno-ekonomicznych  lub prowadząca działalność o charakterze przekrojowym, posiadająca odpowiednią akredytację,</a:t>
            </a:r>
          </a:p>
          <a:p>
            <a:pPr algn="just"/>
            <a:r>
              <a:rPr lang="pl-PL" sz="2000" dirty="0"/>
              <a:t>Organizacja ta składa </a:t>
            </a:r>
            <a:r>
              <a:rPr lang="pl-PL" sz="2000" b="1" dirty="0"/>
              <a:t>wniosek w imieniu wszystkich organizacji</a:t>
            </a:r>
            <a:r>
              <a:rPr lang="pl-PL" sz="2000" dirty="0"/>
              <a:t> zaangażowanych w dany projekt,</a:t>
            </a:r>
          </a:p>
          <a:p>
            <a:pPr algn="just"/>
            <a:r>
              <a:rPr lang="pl-PL" sz="2000" dirty="0"/>
              <a:t>Wszyscy partnerzy muszą być wskazani we wniosku.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B4B3B21-32E8-A26E-DC09-6C5947CF6343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375F9E3-EF7C-0F9B-3B51-C37E328BB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41656A03-8302-6835-F0D1-67E4272E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BBE63AAD-2D1F-28DB-4F25-0A522124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812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2105425C-857A-DBC1-D6D1-EB0D934DC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t="48181" r="12651" b="8070"/>
          <a:stretch/>
        </p:blipFill>
        <p:spPr>
          <a:xfrm>
            <a:off x="1532389" y="2947532"/>
            <a:ext cx="9127222" cy="3000263"/>
          </a:xfr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id="{4B8FFB28-7400-270B-BA04-8F04C2CCC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3591" r="17115" b="53552"/>
          <a:stretch/>
        </p:blipFill>
        <p:spPr>
          <a:xfrm>
            <a:off x="1835734" y="75501"/>
            <a:ext cx="8313576" cy="2939143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1CEA9967-B42D-E57F-75A0-BA27B242DFB3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529D631F-E741-5031-966B-065B259EC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7D3DA1DE-ED16-ACF3-1F86-17A4DBDE7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B2699F93-9F2F-2617-C456-2044FC6C2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991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309624C-9589-F762-672D-D4EC3DDB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7" y="269918"/>
            <a:ext cx="1954856" cy="194986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D16F494-388C-0DA3-4B2A-C2551D4A4765}"/>
              </a:ext>
            </a:extLst>
          </p:cNvPr>
          <p:cNvSpPr txBox="1"/>
          <p:nvPr/>
        </p:nvSpPr>
        <p:spPr>
          <a:xfrm>
            <a:off x="458557" y="2552196"/>
            <a:ext cx="241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pl-PL" dirty="0"/>
              <a:t>Dotacja: 250 000,00 EUR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F59BCE-8D46-EB5B-23E2-3D318C471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r="28249"/>
          <a:stretch/>
        </p:blipFill>
        <p:spPr bwMode="auto">
          <a:xfrm>
            <a:off x="0" y="3525531"/>
            <a:ext cx="241341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EC5B39B9-BEEB-4863-C2FE-8633571EBBC0}"/>
              </a:ext>
            </a:extLst>
          </p:cNvPr>
          <p:cNvGrpSpPr/>
          <p:nvPr/>
        </p:nvGrpSpPr>
        <p:grpSpPr>
          <a:xfrm>
            <a:off x="2871970" y="1514853"/>
            <a:ext cx="8524835" cy="1814882"/>
            <a:chOff x="5090259" y="406511"/>
            <a:chExt cx="6434716" cy="1924409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70862C72-864D-270A-4647-E5853F60BC0E}"/>
                </a:ext>
              </a:extLst>
            </p:cNvPr>
            <p:cNvSpPr txBox="1"/>
            <p:nvPr/>
          </p:nvSpPr>
          <p:spPr>
            <a:xfrm>
              <a:off x="5090259" y="862342"/>
              <a:ext cx="6434716" cy="1468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l-PL" sz="1400" dirty="0"/>
                <a:t>Projekt koncentruje się na rozwijaniu umiejętności cyfrowych specyficznych dla przyszłych profesjonalistów w branży budowlanej - m.in. architektów, projektantów, inżynierów, konstruktorów - w zakresie tworzenia pełnego Modelu Informacji o Budynku (BIM), czyli nie tylko dokumentacji technicznej, ale też wirtualnego modelu trójwymiarowego, obecnie określanego jako „</a:t>
              </a:r>
              <a:r>
                <a:rPr lang="pl-PL" sz="1400" dirty="0">
                  <a:hlinkClick r:id="rId4"/>
                </a:rPr>
                <a:t>cyfrowy bliźniak</a:t>
              </a:r>
              <a:r>
                <a:rPr lang="pl-PL" sz="1400" dirty="0"/>
                <a:t>”. </a:t>
              </a:r>
            </a:p>
            <a:p>
              <a:pPr algn="just"/>
              <a:r>
                <a:rPr lang="pl-PL" sz="1400" dirty="0"/>
                <a:t>BIM przyczyni się do zbudowania nowej generacji wysoko wykwalifikowanych specjalistów, co dzięki międzynarodowej współpracy pozytywnie wpłynie na lokalny, regionalny, krajowy i europejski rozwój gospodarczy.</a:t>
              </a:r>
              <a:endParaRPr lang="pl-PL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C52EDCF6-3D78-4CC9-9857-8C880CE6F811}"/>
                </a:ext>
              </a:extLst>
            </p:cNvPr>
            <p:cNvSpPr txBox="1"/>
            <p:nvPr/>
          </p:nvSpPr>
          <p:spPr>
            <a:xfrm>
              <a:off x="5090259" y="40651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400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Cel projektu</a:t>
              </a: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4EC52C79-B8D8-AD11-BB5E-06C978A5D789}"/>
              </a:ext>
            </a:extLst>
          </p:cNvPr>
          <p:cNvGrpSpPr/>
          <p:nvPr/>
        </p:nvGrpSpPr>
        <p:grpSpPr>
          <a:xfrm>
            <a:off x="2871970" y="3391480"/>
            <a:ext cx="6521813" cy="979052"/>
            <a:chOff x="5090259" y="1949561"/>
            <a:chExt cx="6830823" cy="979051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BDC535E-0852-BA12-7BD4-A73D4FB7941E}"/>
                </a:ext>
              </a:extLst>
            </p:cNvPr>
            <p:cNvSpPr txBox="1"/>
            <p:nvPr/>
          </p:nvSpPr>
          <p:spPr>
            <a:xfrm>
              <a:off x="5090259" y="2405392"/>
              <a:ext cx="68308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400" dirty="0"/>
                <a:t>Koordynator: </a:t>
              </a:r>
              <a:r>
                <a:rPr lang="fr-FR" sz="1400" dirty="0"/>
                <a:t>ECOLE NATIONALE SUPERIEURE D'ARCHITECTURE DE NANTES (Francja), </a:t>
              </a:r>
              <a:endParaRPr lang="pl-PL" sz="1400" dirty="0"/>
            </a:p>
            <a:p>
              <a:r>
                <a:rPr lang="pl-PL" sz="1400" dirty="0"/>
                <a:t>Partnerzy: Polska (Politechnika Łódzka), Francja, Niemcy, Szwecja i Macedonia Północna 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C8F27E75-CA4B-3F55-704C-1059527517A7}"/>
                </a:ext>
              </a:extLst>
            </p:cNvPr>
            <p:cNvSpPr txBox="1"/>
            <p:nvPr/>
          </p:nvSpPr>
          <p:spPr>
            <a:xfrm>
              <a:off x="5090259" y="194956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400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Konsorcjum projektowe</a:t>
              </a:r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70A10D5C-33B6-4CEB-22B8-C4803CC65014}"/>
              </a:ext>
            </a:extLst>
          </p:cNvPr>
          <p:cNvCxnSpPr>
            <a:cxnSpLocks/>
          </p:cNvCxnSpPr>
          <p:nvPr/>
        </p:nvCxnSpPr>
        <p:spPr>
          <a:xfrm>
            <a:off x="2924439" y="4387811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D710289-4766-F470-FDE2-F6F4D6A14B66}"/>
              </a:ext>
            </a:extLst>
          </p:cNvPr>
          <p:cNvCxnSpPr>
            <a:cxnSpLocks/>
          </p:cNvCxnSpPr>
          <p:nvPr/>
        </p:nvCxnSpPr>
        <p:spPr>
          <a:xfrm>
            <a:off x="2893828" y="3377602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3" name="Grupa 12">
            <a:extLst>
              <a:ext uri="{FF2B5EF4-FFF2-40B4-BE49-F238E27FC236}">
                <a16:creationId xmlns:a16="http://schemas.microsoft.com/office/drawing/2014/main" id="{6562B1AD-82B0-12E3-02A4-35B0F4988B55}"/>
              </a:ext>
            </a:extLst>
          </p:cNvPr>
          <p:cNvGrpSpPr/>
          <p:nvPr/>
        </p:nvGrpSpPr>
        <p:grpSpPr>
          <a:xfrm>
            <a:off x="2871970" y="4405529"/>
            <a:ext cx="6143625" cy="1602695"/>
            <a:chOff x="5067365" y="3702161"/>
            <a:chExt cx="6434716" cy="1602697"/>
          </a:xfrm>
        </p:grpSpPr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6C281178-8C95-DC17-9A79-C539AB365BBF}"/>
                </a:ext>
              </a:extLst>
            </p:cNvPr>
            <p:cNvSpPr txBox="1"/>
            <p:nvPr/>
          </p:nvSpPr>
          <p:spPr>
            <a:xfrm>
              <a:off x="5067365" y="4135305"/>
              <a:ext cx="6434716" cy="1169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l-PL" sz="1400" dirty="0"/>
                <a:t>porównanie dobrych praktyk i scenariuszy pedagogicznych,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l-PL" sz="1400" dirty="0"/>
                <a:t>zaprojektowanie nowatorskich koncepcji,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l-PL" sz="1400" dirty="0"/>
                <a:t>opracowanie materiałów e-learningowych w zakresie szkolenia BIM,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l-PL" sz="1400" dirty="0"/>
                <a:t>testowanie wypracowanych rozwiązań,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l-PL" sz="1400" dirty="0"/>
                <a:t>sporządzenie oceny i wytycznych dla przyszłych projektów edukacyjnych.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F5048115-79A1-16E8-9D69-C5B12FEEF608}"/>
                </a:ext>
              </a:extLst>
            </p:cNvPr>
            <p:cNvSpPr txBox="1"/>
            <p:nvPr/>
          </p:nvSpPr>
          <p:spPr>
            <a:xfrm>
              <a:off x="5090259" y="370216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400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Rezultaty</a:t>
              </a: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99EDF455-6D91-319C-29A6-A772B825EF52}"/>
              </a:ext>
            </a:extLst>
          </p:cNvPr>
          <p:cNvSpPr/>
          <p:nvPr/>
        </p:nvSpPr>
        <p:spPr bwMode="auto">
          <a:xfrm>
            <a:off x="2877913" y="278182"/>
            <a:ext cx="8429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Budowanie kompetencji cyfrowych studentów i nauczycieli na szkołach budowlanych i zwiększanie gotowości cyfrowej uniwersytetów UE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C3E7CBB-9A5F-3DCD-E4C2-E7641986E03E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16" name="Obraz 1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2F50C3AF-1E26-77A4-6810-3B77CA5B8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18" name="Obraz 17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CEEF6D14-0776-43EA-8761-79ABB1043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19" name="Obraz 1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0F7BEC28-B453-2BDD-DEC8-CA7D442A7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25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309624C-9589-F762-672D-D4EC3DDB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5" y="505565"/>
            <a:ext cx="1954856" cy="1949868"/>
          </a:xfrm>
          <a:prstGeom prst="rect">
            <a:avLst/>
          </a:prstGeom>
        </p:spPr>
      </p:pic>
      <p:sp>
        <p:nvSpPr>
          <p:cNvPr id="21506" name="Tytuł 1">
            <a:extLst>
              <a:ext uri="{FF2B5EF4-FFF2-40B4-BE49-F238E27FC236}">
                <a16:creationId xmlns:a16="http://schemas.microsoft.com/office/drawing/2014/main" id="{82C769F5-D06C-439A-87BC-2BC7D0B99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3339" y="0"/>
            <a:ext cx="12023936" cy="95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pl-PL" altLang="pl-PL" sz="4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altLang="pl-PL" sz="4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D16F494-388C-0DA3-4B2A-C2551D4A4765}"/>
              </a:ext>
            </a:extLst>
          </p:cNvPr>
          <p:cNvSpPr txBox="1"/>
          <p:nvPr/>
        </p:nvSpPr>
        <p:spPr>
          <a:xfrm>
            <a:off x="349105" y="2697341"/>
            <a:ext cx="25756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Grant: 306 015,65 €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99837-54E9-E2EC-F383-18A613CA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8" y="3174914"/>
            <a:ext cx="20383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811A8DB0-99D8-6EC0-8794-E5BD323EC81F}"/>
              </a:ext>
            </a:extLst>
          </p:cNvPr>
          <p:cNvGrpSpPr/>
          <p:nvPr/>
        </p:nvGrpSpPr>
        <p:grpSpPr>
          <a:xfrm>
            <a:off x="2724802" y="1629572"/>
            <a:ext cx="8357055" cy="1625382"/>
            <a:chOff x="5090259" y="406511"/>
            <a:chExt cx="8753020" cy="1625381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3ED17868-CFFF-D3FF-16B4-C7BC5B6B5B18}"/>
                </a:ext>
              </a:extLst>
            </p:cNvPr>
            <p:cNvSpPr txBox="1"/>
            <p:nvPr/>
          </p:nvSpPr>
          <p:spPr>
            <a:xfrm>
              <a:off x="5090259" y="862342"/>
              <a:ext cx="8753020" cy="116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l-PL" sz="1400" dirty="0"/>
                <a:t>Projekt ma na celu praktyczną ocenę możliwości zastosowania technologii automatycznego rozpoznawania emocji w interakcji dziecko-robot w kontekście terapii dzieci z autyzmem. </a:t>
              </a:r>
              <a:r>
                <a:rPr lang="pl-PL" sz="1400" b="1" dirty="0"/>
                <a:t>Efektem projektu mają być zalecenia dotyczące zastosowania automatycznego rozpoznawania emocji.</a:t>
              </a:r>
            </a:p>
            <a:p>
              <a:pPr algn="just"/>
              <a:r>
                <a:rPr lang="pl-PL" sz="1400" dirty="0"/>
                <a:t>Projekt ma również na celu </a:t>
              </a:r>
              <a:r>
                <a:rPr lang="pl-PL" sz="1400" b="1" dirty="0"/>
                <a:t>poszerzanie kompetencji pracowników i studentów </a:t>
              </a:r>
              <a:r>
                <a:rPr lang="pl-PL" sz="1400" dirty="0"/>
                <a:t>zaangażowanych instytucji, jak również </a:t>
              </a:r>
              <a:r>
                <a:rPr lang="pl-PL" sz="1400" b="1" dirty="0"/>
                <a:t>upowszechnienie wiedzy </a:t>
              </a:r>
              <a:r>
                <a:rPr lang="pl-PL" sz="1400" dirty="0"/>
                <a:t>o robotach społecznych i rozpoznawaniu emocji w terapii dzieci z autyzmem.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9887C3B-0145-5197-7E9C-7DBDF2092D3A}"/>
                </a:ext>
              </a:extLst>
            </p:cNvPr>
            <p:cNvSpPr txBox="1"/>
            <p:nvPr/>
          </p:nvSpPr>
          <p:spPr>
            <a:xfrm>
              <a:off x="5090259" y="40651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400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Cel projektu</a:t>
              </a: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6BB4DAD5-69AC-C543-8ECC-5B8A02F65AAA}"/>
              </a:ext>
            </a:extLst>
          </p:cNvPr>
          <p:cNvGrpSpPr/>
          <p:nvPr/>
        </p:nvGrpSpPr>
        <p:grpSpPr>
          <a:xfrm>
            <a:off x="2724802" y="3253268"/>
            <a:ext cx="6521813" cy="979052"/>
            <a:chOff x="5090259" y="1949561"/>
            <a:chExt cx="6830823" cy="979051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8AC360E3-F734-3A91-0A2E-9F24F10D5249}"/>
                </a:ext>
              </a:extLst>
            </p:cNvPr>
            <p:cNvSpPr txBox="1"/>
            <p:nvPr/>
          </p:nvSpPr>
          <p:spPr>
            <a:xfrm>
              <a:off x="5090259" y="2405392"/>
              <a:ext cx="68308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400" dirty="0"/>
                <a:t>Koordynator: Politechnika Gdańska,</a:t>
              </a:r>
            </a:p>
            <a:p>
              <a:r>
                <a:rPr lang="pl-PL" sz="1400" dirty="0"/>
                <a:t>Partnerzy: Niemcy, Macedonia Północna, Polska, Turcja, Wielka Brytania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1F8981E2-CB5C-404C-69FF-0789817C85E7}"/>
                </a:ext>
              </a:extLst>
            </p:cNvPr>
            <p:cNvSpPr txBox="1"/>
            <p:nvPr/>
          </p:nvSpPr>
          <p:spPr>
            <a:xfrm>
              <a:off x="5090259" y="194956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400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Konsorcjum projektowe</a:t>
              </a:r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CCEBBA-56B0-4DC4-CBC8-91F9C9113D75}"/>
              </a:ext>
            </a:extLst>
          </p:cNvPr>
          <p:cNvSpPr txBox="1"/>
          <p:nvPr/>
        </p:nvSpPr>
        <p:spPr>
          <a:xfrm>
            <a:off x="2724802" y="373627"/>
            <a:ext cx="87392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Rozpoznawanie emocji w interakcji z robotami społecznymi jako narzędzie interwencji w terapii dzieci z autyzmem – projekt EMBOA 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078804C-FE46-7AC3-1FBD-60410D9DEC1B}"/>
              </a:ext>
            </a:extLst>
          </p:cNvPr>
          <p:cNvCxnSpPr>
            <a:cxnSpLocks/>
          </p:cNvCxnSpPr>
          <p:nvPr/>
        </p:nvCxnSpPr>
        <p:spPr>
          <a:xfrm>
            <a:off x="2790215" y="4253586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306E559-6C40-FDC9-387A-8C3697244B3D}"/>
              </a:ext>
            </a:extLst>
          </p:cNvPr>
          <p:cNvCxnSpPr>
            <a:cxnSpLocks/>
          </p:cNvCxnSpPr>
          <p:nvPr/>
        </p:nvCxnSpPr>
        <p:spPr>
          <a:xfrm>
            <a:off x="2759604" y="3285322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upa 14">
            <a:extLst>
              <a:ext uri="{FF2B5EF4-FFF2-40B4-BE49-F238E27FC236}">
                <a16:creationId xmlns:a16="http://schemas.microsoft.com/office/drawing/2014/main" id="{917E0F3F-3437-1AEC-D30C-DC0F0C8CE843}"/>
              </a:ext>
            </a:extLst>
          </p:cNvPr>
          <p:cNvGrpSpPr/>
          <p:nvPr/>
        </p:nvGrpSpPr>
        <p:grpSpPr>
          <a:xfrm>
            <a:off x="2724802" y="4273792"/>
            <a:ext cx="8533224" cy="1818139"/>
            <a:chOff x="5067365" y="3702161"/>
            <a:chExt cx="8937537" cy="1818141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CA0BAD32-8D4A-9F20-119F-B47757ADD2B9}"/>
                </a:ext>
              </a:extLst>
            </p:cNvPr>
            <p:cNvSpPr txBox="1"/>
            <p:nvPr/>
          </p:nvSpPr>
          <p:spPr>
            <a:xfrm>
              <a:off x="5067365" y="4135305"/>
              <a:ext cx="8937537" cy="1384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17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Studium wykonalności połączenia technologii komputerowych i robotów społecznych w terapii autyzmu,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17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Wytyczne dotyczące rozpoznawania emocji w interwencjach wspomaganych robotem w autyzmie, 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17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Trzy artykuły opublikowane w recenzowanych czasopismach naukowych i cztery w recenzowanych materiałach z konferencji naukowej.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17171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Wydarzenia upowszechniające, w tym seminaria, wykłady, artykuły, wywiady telewizyjne i internetowe. 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4CC852B7-7693-B014-607A-BD4055568965}"/>
                </a:ext>
              </a:extLst>
            </p:cNvPr>
            <p:cNvSpPr txBox="1"/>
            <p:nvPr/>
          </p:nvSpPr>
          <p:spPr>
            <a:xfrm>
              <a:off x="5090259" y="370216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sz="2400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Rezultaty</a:t>
              </a: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A09D1F9E-A17B-59CE-5346-AAFAFA35D353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11" name="Obraz 10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7BEF9E85-4D61-BCEE-92C5-B838082C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18" name="Obraz 17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1DD4046A-CCF3-F6C6-51D9-6A41F316E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19" name="Obraz 1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9D4A2105-C740-4B29-6A5F-A4A3CF1D4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535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318AEC7-13A6-BB7D-3567-41E865A91B05}"/>
              </a:ext>
            </a:extLst>
          </p:cNvPr>
          <p:cNvSpPr/>
          <p:nvPr/>
        </p:nvSpPr>
        <p:spPr bwMode="auto">
          <a:xfrm>
            <a:off x="2877913" y="278182"/>
            <a:ext cx="84298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Wspólne efekty uczenia się dla europejskich menedżerów w budownictwie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2E834F-7A79-CEDB-D9DF-6CAC0F06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04" y="184005"/>
            <a:ext cx="2180210" cy="225251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FAEFAE-6373-BC86-582D-A685A6C6BC22}"/>
              </a:ext>
            </a:extLst>
          </p:cNvPr>
          <p:cNvSpPr txBox="1"/>
          <p:nvPr/>
        </p:nvSpPr>
        <p:spPr>
          <a:xfrm>
            <a:off x="438704" y="2905780"/>
            <a:ext cx="3123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</a:t>
            </a:r>
            <a:r>
              <a:rPr lang="pl-PL" sz="1400" kern="1200" dirty="0">
                <a:latin typeface="Roboto" panose="02000000000000000000" pitchFamily="2" charset="0"/>
                <a:ea typeface="Roboto" panose="02000000000000000000" pitchFamily="2" charset="0"/>
              </a:rPr>
              <a:t>294 590,00  </a:t>
            </a:r>
            <a:r>
              <a:rPr lang="pl-PL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Link do karty projektu</a:t>
            </a:r>
            <a:endParaRPr lang="pl-PL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86B3B77-8349-E322-7234-EA18467135F8}"/>
              </a:ext>
            </a:extLst>
          </p:cNvPr>
          <p:cNvSpPr txBox="1"/>
          <p:nvPr/>
        </p:nvSpPr>
        <p:spPr>
          <a:xfrm>
            <a:off x="3291817" y="13993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Cele projektu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8080DA0-9A6C-6C3B-7A1B-23C2A4FD6402}"/>
              </a:ext>
            </a:extLst>
          </p:cNvPr>
          <p:cNvSpPr txBox="1"/>
          <p:nvPr/>
        </p:nvSpPr>
        <p:spPr>
          <a:xfrm>
            <a:off x="3291817" y="2711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Konsorcjum projektowe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BA47363-8E55-816A-F05B-46B1B5793C9B}"/>
              </a:ext>
            </a:extLst>
          </p:cNvPr>
          <p:cNvSpPr txBox="1"/>
          <p:nvPr/>
        </p:nvSpPr>
        <p:spPr>
          <a:xfrm>
            <a:off x="3291816" y="3884001"/>
            <a:ext cx="6550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Rezultaty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8AB7085-7E6C-177F-4C09-9016D96B94E2}"/>
              </a:ext>
            </a:extLst>
          </p:cNvPr>
          <p:cNvCxnSpPr>
            <a:cxnSpLocks/>
          </p:cNvCxnSpPr>
          <p:nvPr/>
        </p:nvCxnSpPr>
        <p:spPr>
          <a:xfrm>
            <a:off x="3411733" y="2654698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5CDEBBC-439D-9B2F-FE4A-14C17D99C7AE}"/>
              </a:ext>
            </a:extLst>
          </p:cNvPr>
          <p:cNvCxnSpPr>
            <a:cxnSpLocks/>
          </p:cNvCxnSpPr>
          <p:nvPr/>
        </p:nvCxnSpPr>
        <p:spPr>
          <a:xfrm>
            <a:off x="3411733" y="3814754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D7DE76A-24F5-FF2E-FE25-C99E09EFE405}"/>
              </a:ext>
            </a:extLst>
          </p:cNvPr>
          <p:cNvSpPr txBox="1"/>
          <p:nvPr/>
        </p:nvSpPr>
        <p:spPr>
          <a:xfrm>
            <a:off x="3291816" y="1766657"/>
            <a:ext cx="6621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dirty="0"/>
              <a:t>Ujednolicenie kształcenia kierowników budowy w UE,</a:t>
            </a:r>
          </a:p>
          <a:p>
            <a:r>
              <a:rPr lang="pl-PL" dirty="0"/>
              <a:t>Podniesienie jakości bieżących inwestycji budowlanych,</a:t>
            </a:r>
          </a:p>
          <a:p>
            <a:r>
              <a:rPr lang="pl-PL" dirty="0"/>
              <a:t>Podniesienie statusu kierowników w budownictwie.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322B74F-8F73-87D8-69D9-22D8DFE122B2}"/>
              </a:ext>
            </a:extLst>
          </p:cNvPr>
          <p:cNvSpPr txBox="1"/>
          <p:nvPr/>
        </p:nvSpPr>
        <p:spPr>
          <a:xfrm>
            <a:off x="3291817" y="3094421"/>
            <a:ext cx="873250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dirty="0"/>
              <a:t>Koordynator: Politechnika Warszawska</a:t>
            </a:r>
          </a:p>
          <a:p>
            <a:r>
              <a:rPr lang="pl-PL" dirty="0"/>
              <a:t>Kraje partnerskie: Niemcy, Irlandia, Hiszpania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87F99CB-1FAF-9822-D7BE-C5FFBD3C2B08}"/>
              </a:ext>
            </a:extLst>
          </p:cNvPr>
          <p:cNvSpPr txBox="1"/>
          <p:nvPr/>
        </p:nvSpPr>
        <p:spPr>
          <a:xfrm>
            <a:off x="3291816" y="4245759"/>
            <a:ext cx="8351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pl-PL" dirty="0"/>
              <a:t>W ramach projektu przygotowano 7 nowych podręczników, w tym:</a:t>
            </a:r>
          </a:p>
          <a:p>
            <a:r>
              <a:rPr lang="pl-PL" dirty="0"/>
              <a:t>Mentoring i coaching w budownictwie,</a:t>
            </a:r>
          </a:p>
          <a:p>
            <a:r>
              <a:rPr lang="pl-PL" dirty="0"/>
              <a:t>Przełomowe innowacje w zarządzaniu budową,</a:t>
            </a:r>
          </a:p>
          <a:p>
            <a:r>
              <a:rPr lang="pl-PL" dirty="0"/>
              <a:t>Zrównoważenie społeczne w budownictwie</a:t>
            </a:r>
          </a:p>
          <a:p>
            <a:r>
              <a:rPr lang="pl-PL" dirty="0"/>
              <a:t>Aspekty archeologiczne i ochrona zabytków w budownictwie,</a:t>
            </a:r>
          </a:p>
          <a:p>
            <a:pPr marL="0" indent="0">
              <a:buNone/>
            </a:pPr>
            <a:r>
              <a:rPr lang="pl-PL" dirty="0"/>
              <a:t>Opracowano również instrukcję zarządzania kryzysowego w czasie pandemii Covid-19.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3C861A-100B-FBE4-719D-CA7AA0384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1" y="3850266"/>
            <a:ext cx="18954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1D6BADCF-B7AF-2E6E-F9DB-9FAC77A6D2A3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2F4A79E2-BD47-F094-AA7C-347986373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15" name="Obraz 1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EF1CBFAF-F192-596C-B9BD-EC2801D82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16" name="Obraz 1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EB6646DE-69B7-9FFF-8BAE-484990D4F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3717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318AEC7-13A6-BB7D-3567-41E865A91B05}"/>
              </a:ext>
            </a:extLst>
          </p:cNvPr>
          <p:cNvSpPr/>
          <p:nvPr/>
        </p:nvSpPr>
        <p:spPr bwMode="auto">
          <a:xfrm>
            <a:off x="2877913" y="278182"/>
            <a:ext cx="842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Edukacja dorosłych przeciw stereotypom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AFAEFAE-6373-BC86-582D-A685A6C6BC22}"/>
              </a:ext>
            </a:extLst>
          </p:cNvPr>
          <p:cNvSpPr txBox="1"/>
          <p:nvPr/>
        </p:nvSpPr>
        <p:spPr>
          <a:xfrm>
            <a:off x="438704" y="2905780"/>
            <a:ext cx="3123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</a:t>
            </a:r>
            <a:r>
              <a:rPr lang="pl-PL" sz="1400" kern="1200" dirty="0">
                <a:latin typeface="Roboto" panose="02000000000000000000" pitchFamily="2" charset="0"/>
                <a:ea typeface="Roboto" panose="02000000000000000000" pitchFamily="2" charset="0"/>
              </a:rPr>
              <a:t>314 517,00 </a:t>
            </a:r>
            <a:r>
              <a:rPr lang="pl-PL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86B3B77-8349-E322-7234-EA18467135F8}"/>
              </a:ext>
            </a:extLst>
          </p:cNvPr>
          <p:cNvSpPr txBox="1"/>
          <p:nvPr/>
        </p:nvSpPr>
        <p:spPr>
          <a:xfrm>
            <a:off x="3291817" y="8222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Cele projektu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8080DA0-9A6C-6C3B-7A1B-23C2A4FD6402}"/>
              </a:ext>
            </a:extLst>
          </p:cNvPr>
          <p:cNvSpPr txBox="1"/>
          <p:nvPr/>
        </p:nvSpPr>
        <p:spPr>
          <a:xfrm>
            <a:off x="3291817" y="28182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Konsorcjum projektowe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BA47363-8E55-816A-F05B-46B1B5793C9B}"/>
              </a:ext>
            </a:extLst>
          </p:cNvPr>
          <p:cNvSpPr txBox="1"/>
          <p:nvPr/>
        </p:nvSpPr>
        <p:spPr>
          <a:xfrm>
            <a:off x="3291816" y="3910635"/>
            <a:ext cx="6550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Rezultaty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8AB7085-7E6C-177F-4C09-9016D96B94E2}"/>
              </a:ext>
            </a:extLst>
          </p:cNvPr>
          <p:cNvCxnSpPr>
            <a:cxnSpLocks/>
          </p:cNvCxnSpPr>
          <p:nvPr/>
        </p:nvCxnSpPr>
        <p:spPr>
          <a:xfrm>
            <a:off x="3411733" y="2778990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5CDEBBC-439D-9B2F-FE4A-14C17D99C7AE}"/>
              </a:ext>
            </a:extLst>
          </p:cNvPr>
          <p:cNvCxnSpPr>
            <a:cxnSpLocks/>
          </p:cNvCxnSpPr>
          <p:nvPr/>
        </p:nvCxnSpPr>
        <p:spPr>
          <a:xfrm>
            <a:off x="3411733" y="3841388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D7DE76A-24F5-FF2E-FE25-C99E09EFE405}"/>
              </a:ext>
            </a:extLst>
          </p:cNvPr>
          <p:cNvSpPr txBox="1"/>
          <p:nvPr/>
        </p:nvSpPr>
        <p:spPr>
          <a:xfrm>
            <a:off x="3291816" y="1156056"/>
            <a:ext cx="81958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dirty="0"/>
              <a:t>Uświadomienie dorosłych na temat procesu powstawania stereotypów, w jaki sposób mogą one prowadzić do dyskryminacji, </a:t>
            </a:r>
          </a:p>
          <a:p>
            <a:r>
              <a:rPr lang="pl-PL" dirty="0"/>
              <a:t>Promocja równej niezależności ekonomicznej kobiet i mężczyzn,</a:t>
            </a:r>
          </a:p>
          <a:p>
            <a:r>
              <a:rPr lang="pl-PL" dirty="0"/>
              <a:t>Zwiększenie równowagi płci w podejmowaniu decyzji, położenie kresu przemocy ze względu na płeć i promowanie równości płci,</a:t>
            </a:r>
          </a:p>
          <a:p>
            <a:r>
              <a:rPr lang="pl-PL" dirty="0"/>
              <a:t>Promocja równego traktowania osób bez względu na wiek.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322B74F-8F73-87D8-69D9-22D8DFE122B2}"/>
              </a:ext>
            </a:extLst>
          </p:cNvPr>
          <p:cNvSpPr txBox="1"/>
          <p:nvPr/>
        </p:nvSpPr>
        <p:spPr>
          <a:xfrm>
            <a:off x="3291817" y="3183201"/>
            <a:ext cx="8732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dirty="0"/>
              <a:t>Koordynator: Uniwersytet Łódzki</a:t>
            </a:r>
          </a:p>
          <a:p>
            <a:r>
              <a:rPr lang="pl-PL" dirty="0"/>
              <a:t>Kraje partnerskie: Bułgaria, Dania, Grecja, Portugalia, Rumunia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87F99CB-1FAF-9822-D7BE-C5FFBD3C2B08}"/>
              </a:ext>
            </a:extLst>
          </p:cNvPr>
          <p:cNvSpPr txBox="1"/>
          <p:nvPr/>
        </p:nvSpPr>
        <p:spPr>
          <a:xfrm>
            <a:off x="3291816" y="4245759"/>
            <a:ext cx="8351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dirty="0"/>
              <a:t>Framework kursu dla dorosłych na temat stereotypów dotyczących wieku i płci.</a:t>
            </a:r>
          </a:p>
          <a:p>
            <a:r>
              <a:rPr lang="pl-PL" dirty="0"/>
              <a:t>Katalog 12 filmów i 12 komiksów, przedstawiających stereotypy poruszane w projekcie,</a:t>
            </a:r>
          </a:p>
          <a:p>
            <a:r>
              <a:rPr lang="pl-PL" dirty="0"/>
              <a:t>Zestaw ćwiczeń do wykorzystania przez edukatorów podczas sesji edukacyjnych dla dorosłych,</a:t>
            </a:r>
          </a:p>
          <a:p>
            <a:r>
              <a:rPr lang="pl-PL" dirty="0"/>
              <a:t>Przewodnik dla edukatora, z sugestiami, jak korzystać z ćwiczeń, jak osadzić tematycznie inne przedmioty.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0AC011A-D660-2B3E-CC7D-3D142877B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04" y="273070"/>
            <a:ext cx="2180211" cy="2252512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C4B4F535-1A7F-B73A-1A62-B5005081DBF6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BE293E7-217F-EE97-3F13-247E2DA12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15" name="Obraz 1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E23611F1-D928-8B5F-28CF-C8AA6E13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16" name="Obraz 1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F948E55F-3803-8362-1F1A-5D6DE377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8956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E703B9A-8F7D-2C60-37DB-288361DE2A07}"/>
              </a:ext>
            </a:extLst>
          </p:cNvPr>
          <p:cNvSpPr txBox="1"/>
          <p:nvPr/>
        </p:nvSpPr>
        <p:spPr>
          <a:xfrm>
            <a:off x="3823583" y="311062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DZIAŁALNOŚĆ INNHUB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486756E-D1BE-9AA9-4F75-6C1BCCD59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29" y="1324082"/>
            <a:ext cx="1794561" cy="1078683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10A10766-A39F-7DB4-CE13-A869ADB13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83" y="2928147"/>
            <a:ext cx="1403197" cy="1003253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BD5815B-E209-5E38-81E9-BC96EAB62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68" y="1526772"/>
            <a:ext cx="1333109" cy="6200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9293A96-9829-F0DD-51F6-5B6609595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86" y="2866227"/>
            <a:ext cx="1014743" cy="1014743"/>
          </a:xfrm>
          <a:prstGeom prst="rect">
            <a:avLst/>
          </a:prstGeom>
        </p:spPr>
      </p:pic>
      <p:pic>
        <p:nvPicPr>
          <p:cNvPr id="9" name="Obraz 8" descr="Obraz zawierający tekst, zastawa stołowa, naczynia, talerz&#10;&#10;Opis wygenerowany automatycznie">
            <a:extLst>
              <a:ext uri="{FF2B5EF4-FFF2-40B4-BE49-F238E27FC236}">
                <a16:creationId xmlns:a16="http://schemas.microsoft.com/office/drawing/2014/main" id="{D92C68C8-E703-5E15-C1C2-70B949D9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48" y="1621793"/>
            <a:ext cx="1333109" cy="439421"/>
          </a:xfrm>
          <a:prstGeom prst="rect">
            <a:avLst/>
          </a:prstGeom>
        </p:spPr>
      </p:pic>
      <p:pic>
        <p:nvPicPr>
          <p:cNvPr id="10" name="Obraz 9" descr="Obraz zawierający tekst, zastawa stołowa, naczynia, talerz&#10;&#10;Opis wygenerowany automatycznie">
            <a:extLst>
              <a:ext uri="{FF2B5EF4-FFF2-40B4-BE49-F238E27FC236}">
                <a16:creationId xmlns:a16="http://schemas.microsoft.com/office/drawing/2014/main" id="{EBB9346D-DA0C-42FE-F1DC-FA3D4977B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48" y="3231748"/>
            <a:ext cx="1452356" cy="480892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7F004378-177F-0509-B4E1-B5DCA72417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55"/>
          <a:stretch/>
        </p:blipFill>
        <p:spPr>
          <a:xfrm>
            <a:off x="1132549" y="1606950"/>
            <a:ext cx="1446880" cy="606848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392A08F2-4B1F-598A-4492-26A6671B36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1"/>
          <a:stretch/>
        </p:blipFill>
        <p:spPr>
          <a:xfrm>
            <a:off x="1098372" y="3231748"/>
            <a:ext cx="1634496" cy="67248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AE31BB2-7D50-BAB3-A884-E561C87794C5}"/>
              </a:ext>
            </a:extLst>
          </p:cNvPr>
          <p:cNvSpPr txBox="1"/>
          <p:nvPr/>
        </p:nvSpPr>
        <p:spPr>
          <a:xfrm>
            <a:off x="968955" y="2226227"/>
            <a:ext cx="3183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Uniwersytet Ekonomiczny w Krakowie</a:t>
            </a:r>
            <a:br>
              <a:rPr lang="pl-PL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Pawilon C, pokój 078, parter</a:t>
            </a:r>
            <a:br>
              <a:rPr lang="pl-PL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ul. Rakowicka 27, 31-510 Kraków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C197F30-9CA7-98B7-83AD-69B1C36533F8}"/>
              </a:ext>
            </a:extLst>
          </p:cNvPr>
          <p:cNvSpPr txBox="1"/>
          <p:nvPr/>
        </p:nvSpPr>
        <p:spPr>
          <a:xfrm>
            <a:off x="968955" y="3802258"/>
            <a:ext cx="3790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Katowicka Specjalna Strefa Ekonomiczna S.A.</a:t>
            </a:r>
            <a:b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ul. Wojewódzka 42, pokój 4, parter</a:t>
            </a:r>
            <a:b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40-026 Katowice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745B369-53D8-8F98-21A5-6293F653161F}"/>
              </a:ext>
            </a:extLst>
          </p:cNvPr>
          <p:cNvSpPr txBox="1"/>
          <p:nvPr/>
        </p:nvSpPr>
        <p:spPr>
          <a:xfrm>
            <a:off x="4712980" y="2108050"/>
            <a:ext cx="3281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Biblioteka Główna Uniwersytetu Gdańskiego</a:t>
            </a:r>
            <a:b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piętro 3, pokój 3.37</a:t>
            </a:r>
            <a:b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ul. Wita Stwosza 53 80-308 Gdańsk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CE05C08-68B3-9E70-D3D7-9344FC8EC936}"/>
              </a:ext>
            </a:extLst>
          </p:cNvPr>
          <p:cNvSpPr txBox="1"/>
          <p:nvPr/>
        </p:nvSpPr>
        <p:spPr>
          <a:xfrm>
            <a:off x="4712980" y="3755308"/>
            <a:ext cx="3413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Centrum Wykładowe Politechniki Poznańskiej</a:t>
            </a:r>
            <a:b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ul. Piotrowo 2 (parter, hall obok Biblioteki)</a:t>
            </a:r>
            <a:b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61-138 Poznań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3561FE-12D4-E9B8-792A-1C512E2C2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319" y="4756477"/>
            <a:ext cx="1465264" cy="59966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68F654C-0FA9-7D64-44C3-14A81EED99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0644" y="4587766"/>
            <a:ext cx="457088" cy="717708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C012EE9-FDAB-83B2-FC1F-52ED93FF65F6}"/>
              </a:ext>
            </a:extLst>
          </p:cNvPr>
          <p:cNvSpPr txBox="1"/>
          <p:nvPr/>
        </p:nvSpPr>
        <p:spPr>
          <a:xfrm>
            <a:off x="968955" y="5320937"/>
            <a:ext cx="2940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Kampus Politechniki Łódzkiej</a:t>
            </a:r>
            <a:b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1200" dirty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ul. Żeromskiego 116, 90-924 Łódź</a:t>
            </a:r>
          </a:p>
        </p:txBody>
      </p:sp>
      <p:pic>
        <p:nvPicPr>
          <p:cNvPr id="20" name="Obraz 19" descr="Obraz zawierający Czcionka, tekst, Grafika, zrzut ekranu&#10;&#10;Opis wygenerowany automatycznie">
            <a:extLst>
              <a:ext uri="{FF2B5EF4-FFF2-40B4-BE49-F238E27FC236}">
                <a16:creationId xmlns:a16="http://schemas.microsoft.com/office/drawing/2014/main" id="{88DEA93B-632C-4DA1-10E9-5F1D9FBE3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48" y="4850483"/>
            <a:ext cx="1465264" cy="483566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D23E933-EBEE-5880-0B5E-D61BFCDCC38C}"/>
              </a:ext>
            </a:extLst>
          </p:cNvPr>
          <p:cNvSpPr txBox="1"/>
          <p:nvPr/>
        </p:nvSpPr>
        <p:spPr>
          <a:xfrm>
            <a:off x="4712980" y="5440581"/>
            <a:ext cx="26643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200" b="1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b="0" dirty="0"/>
              <a:t>pl. Grunwaldzki 19, 50-378 Wrocław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79B602-C341-6462-AF49-AFA1D6E5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31" y="4932318"/>
            <a:ext cx="1911686" cy="40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az 23" descr="Obraz zawierający Czcionka, Grafika, zrzut ekranu, tekst&#10;&#10;Opis wygenerowany automatycznie">
            <a:extLst>
              <a:ext uri="{FF2B5EF4-FFF2-40B4-BE49-F238E27FC236}">
                <a16:creationId xmlns:a16="http://schemas.microsoft.com/office/drawing/2014/main" id="{4FFD7FA5-74D7-6869-A433-DE17724E1C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8" y="1621793"/>
            <a:ext cx="1186785" cy="438851"/>
          </a:xfrm>
          <a:prstGeom prst="rect">
            <a:avLst/>
          </a:prstGeom>
        </p:spPr>
      </p:pic>
      <p:pic>
        <p:nvPicPr>
          <p:cNvPr id="1028" name="Picture 4">
            <a:hlinkClick r:id="rId15"/>
            <a:extLst>
              <a:ext uri="{FF2B5EF4-FFF2-40B4-BE49-F238E27FC236}">
                <a16:creationId xmlns:a16="http://schemas.microsoft.com/office/drawing/2014/main" id="{1843436E-9053-CF24-3051-CB6E80B8C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86" y="2638843"/>
            <a:ext cx="1123375" cy="3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17"/>
            <a:extLst>
              <a:ext uri="{FF2B5EF4-FFF2-40B4-BE49-F238E27FC236}">
                <a16:creationId xmlns:a16="http://schemas.microsoft.com/office/drawing/2014/main" id="{B554BF16-AFA9-FF0D-B937-87C82765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80" y="2581232"/>
            <a:ext cx="1266194" cy="4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0B1D793-25D7-D0CD-E370-1E6E4C02BAF5}"/>
              </a:ext>
            </a:extLst>
          </p:cNvPr>
          <p:cNvSpPr txBox="1"/>
          <p:nvPr/>
        </p:nvSpPr>
        <p:spPr>
          <a:xfrm>
            <a:off x="8368417" y="211956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200" b="0">
                <a:solidFill>
                  <a:srgbClr val="4D4D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b="1" dirty="0"/>
              <a:t>Centrum Nauka-Biznes</a:t>
            </a:r>
            <a:br>
              <a:rPr lang="pl-PL" dirty="0"/>
            </a:br>
            <a:r>
              <a:rPr lang="pl-PL" dirty="0"/>
              <a:t>ul. Ludwika Waryńskiego 4, 45-047 Opole</a:t>
            </a: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C4A53780-68B8-94EE-CF5D-F51550C751B4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52954D5E-C38B-C7E5-5079-0EA8D86F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DAE69157-1196-54C0-D7BC-C1D53BE68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23" name="Obraz 22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5A0BCD67-985E-4CF3-B89D-71F4667C5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886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82C769F5-D06C-439A-87BC-2BC7D0B99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3339" y="0"/>
            <a:ext cx="12023936" cy="95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pl-PL" altLang="pl-PL" sz="480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altLang="pl-PL" sz="48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71D23D3-7123-ABD4-59F3-1CAE337F7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0" y="475273"/>
            <a:ext cx="2073094" cy="212531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518201-CF97-DB35-C87A-925709832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40" y="3475588"/>
            <a:ext cx="1989714" cy="216827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F00AF1D-A6D6-376F-8BE6-40CDF7DD742E}"/>
              </a:ext>
            </a:extLst>
          </p:cNvPr>
          <p:cNvSpPr txBox="1"/>
          <p:nvPr/>
        </p:nvSpPr>
        <p:spPr>
          <a:xfrm>
            <a:off x="3266650" y="12165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Cele projektu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51E3326-45D0-9A0E-4A6F-86F77AE4B21D}"/>
              </a:ext>
            </a:extLst>
          </p:cNvPr>
          <p:cNvSpPr txBox="1"/>
          <p:nvPr/>
        </p:nvSpPr>
        <p:spPr>
          <a:xfrm>
            <a:off x="3266650" y="25582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Konsorcjum projektowe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B6B65B5-BB3A-4356-3F26-886A9A8ECCF0}"/>
              </a:ext>
            </a:extLst>
          </p:cNvPr>
          <p:cNvSpPr txBox="1"/>
          <p:nvPr/>
        </p:nvSpPr>
        <p:spPr>
          <a:xfrm>
            <a:off x="3266649" y="3650576"/>
            <a:ext cx="6550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Rezultaty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97971825-0BFF-255D-ADEA-A99C18003791}"/>
              </a:ext>
            </a:extLst>
          </p:cNvPr>
          <p:cNvCxnSpPr>
            <a:cxnSpLocks/>
          </p:cNvCxnSpPr>
          <p:nvPr/>
        </p:nvCxnSpPr>
        <p:spPr>
          <a:xfrm>
            <a:off x="3266649" y="2552065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3CD7B03-2D3B-BBD4-A929-934DD1B0E483}"/>
              </a:ext>
            </a:extLst>
          </p:cNvPr>
          <p:cNvCxnSpPr>
            <a:cxnSpLocks/>
          </p:cNvCxnSpPr>
          <p:nvPr/>
        </p:nvCxnSpPr>
        <p:spPr>
          <a:xfrm>
            <a:off x="3319454" y="3581329"/>
            <a:ext cx="6314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2C3DAAF-7F33-7139-4F53-BD4E99FD386C}"/>
              </a:ext>
            </a:extLst>
          </p:cNvPr>
          <p:cNvSpPr txBox="1"/>
          <p:nvPr/>
        </p:nvSpPr>
        <p:spPr>
          <a:xfrm>
            <a:off x="3266649" y="1550339"/>
            <a:ext cx="8195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Zmniejszanie dysproporcji w angażowaniu się w formalną edukacje wśród dzieci ze środowisk migracyjnych i wzmacnianie ich rodzin jako aktywnych podmiotów w kształtowaniu językowego portretu społeczeństwa,</a:t>
            </a:r>
            <a:r>
              <a:rPr lang="pl-PL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26AD58C-1DE7-39E0-421F-325CC71C1F26}"/>
              </a:ext>
            </a:extLst>
          </p:cNvPr>
          <p:cNvSpPr txBox="1"/>
          <p:nvPr/>
        </p:nvSpPr>
        <p:spPr>
          <a:xfrm>
            <a:off x="3266650" y="2923142"/>
            <a:ext cx="873250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dirty="0"/>
              <a:t>Koordynator: Uniwersytet Adama Mickiewicza w Poznaniu</a:t>
            </a:r>
          </a:p>
          <a:p>
            <a:r>
              <a:rPr lang="pl-PL" dirty="0"/>
              <a:t>Kraje partnerskie: </a:t>
            </a:r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Islandia, Włochy, Hiszpania, Turcja</a:t>
            </a:r>
            <a:r>
              <a:rPr lang="pl-PL" dirty="0"/>
              <a:t>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A79E2C5-31EE-0C40-0E02-4956603C6E78}"/>
              </a:ext>
            </a:extLst>
          </p:cNvPr>
          <p:cNvSpPr txBox="1"/>
          <p:nvPr/>
        </p:nvSpPr>
        <p:spPr>
          <a:xfrm>
            <a:off x="3266649" y="3985700"/>
            <a:ext cx="8351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opracowanie i wdrożenie kompleksowych i innowacyjnych, globalnie dostępnych narzędzi i metod wspierania nauczycieli prowadzących polską edukację w środowisku dwujęzycznym i wielojęzycznym (w Polsce i za granicą),</a:t>
            </a:r>
          </a:p>
          <a:p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filmy, zdjęcia, karty pracy oraz trasa, plan i program wyprawy przyrodniczej.</a:t>
            </a:r>
            <a:r>
              <a:rPr lang="pl-PL" dirty="0"/>
              <a:t>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CD1850DC-A9B8-A8CB-D8D1-9E748C973418}"/>
              </a:ext>
            </a:extLst>
          </p:cNvPr>
          <p:cNvSpPr/>
          <p:nvPr/>
        </p:nvSpPr>
        <p:spPr bwMode="auto">
          <a:xfrm>
            <a:off x="3174272" y="475273"/>
            <a:ext cx="842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Nowe metody nauczania, pedagogika i dydaktyka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16298B3-9198-12C5-7A37-D0C3098FB05E}"/>
              </a:ext>
            </a:extLst>
          </p:cNvPr>
          <p:cNvSpPr txBox="1"/>
          <p:nvPr/>
        </p:nvSpPr>
        <p:spPr>
          <a:xfrm>
            <a:off x="503285" y="2737306"/>
            <a:ext cx="20730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Grant: 250 000,00 €</a:t>
            </a:r>
          </a:p>
        </p:txBody>
      </p:sp>
    </p:spTree>
    <p:extLst>
      <p:ext uri="{BB962C8B-B14F-4D97-AF65-F5344CB8AC3E}">
        <p14:creationId xmlns:p14="http://schemas.microsoft.com/office/powerpoint/2010/main" val="1591697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E029C2-9492-7648-8673-66A11D83B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0" y="430475"/>
            <a:ext cx="2096379" cy="212433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FBD4CB5-DD11-0075-844B-E63D94110909}"/>
              </a:ext>
            </a:extLst>
          </p:cNvPr>
          <p:cNvSpPr txBox="1"/>
          <p:nvPr/>
        </p:nvSpPr>
        <p:spPr>
          <a:xfrm>
            <a:off x="2793689" y="293130"/>
            <a:ext cx="8529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Bądź uwzględniony! - Młodzież niesłysząca na rynku </a:t>
            </a:r>
            <a:r>
              <a:rPr lang="pl-PL" dirty="0" err="1"/>
              <a:t>pracyC</a:t>
            </a:r>
            <a:endParaRPr lang="pl-PL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0B2B3BC-60BC-3905-263D-A97B16D9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0" y="3816990"/>
            <a:ext cx="2096379" cy="175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5751A6F-F73A-93A1-D069-9C122AC1693E}"/>
              </a:ext>
            </a:extLst>
          </p:cNvPr>
          <p:cNvSpPr txBox="1"/>
          <p:nvPr/>
        </p:nvSpPr>
        <p:spPr>
          <a:xfrm>
            <a:off x="356420" y="3121223"/>
            <a:ext cx="1882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Grant: 165 629,00 EUR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F5242226-31B0-2CDB-CDFF-90C5539C78A7}"/>
              </a:ext>
            </a:extLst>
          </p:cNvPr>
          <p:cNvGrpSpPr/>
          <p:nvPr/>
        </p:nvGrpSpPr>
        <p:grpSpPr>
          <a:xfrm>
            <a:off x="2793689" y="912068"/>
            <a:ext cx="8195889" cy="1811103"/>
            <a:chOff x="2793689" y="1605018"/>
            <a:chExt cx="8195889" cy="1811103"/>
          </a:xfrm>
        </p:grpSpPr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1578CD2D-8C6A-82CA-E33F-0A58B89699A1}"/>
                </a:ext>
              </a:extLst>
            </p:cNvPr>
            <p:cNvSpPr txBox="1"/>
            <p:nvPr/>
          </p:nvSpPr>
          <p:spPr>
            <a:xfrm>
              <a:off x="2793690" y="1605018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Cele projektu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5A4BED08-4E99-5AB1-B9EC-C8CBEE7E34D2}"/>
                </a:ext>
              </a:extLst>
            </p:cNvPr>
            <p:cNvSpPr txBox="1"/>
            <p:nvPr/>
          </p:nvSpPr>
          <p:spPr>
            <a:xfrm>
              <a:off x="2793689" y="1938793"/>
              <a:ext cx="819588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 marL="0" indent="0">
                <a:buNone/>
              </a:pP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Projekt skierowany był do młodych osób niesłyszących oraz doradców zawodowych, którzy pracują z młodzieżą niesłyszącą. Głównym celem projektu była zmiana postaw młodych osób niesłyszących, przekonanie ich, że mogą mieć wpływ na ich rozwój zawodowy i są w stanie pokonywać przeszkody, aby funkcjonować w każdym środowisku zawodowym, którego chcą być częścią. </a:t>
              </a:r>
              <a:endParaRPr lang="pl-PL" dirty="0"/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683EBD26-2C66-40FC-CE43-BD291D58D3B1}"/>
              </a:ext>
            </a:extLst>
          </p:cNvPr>
          <p:cNvGrpSpPr/>
          <p:nvPr/>
        </p:nvGrpSpPr>
        <p:grpSpPr>
          <a:xfrm>
            <a:off x="2793690" y="2946674"/>
            <a:ext cx="8732502" cy="980475"/>
            <a:chOff x="2793690" y="2946674"/>
            <a:chExt cx="8732502" cy="980475"/>
          </a:xfrm>
        </p:grpSpPr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16B8D763-38E3-EDD8-E9D6-DA72606D862A}"/>
                </a:ext>
              </a:extLst>
            </p:cNvPr>
            <p:cNvSpPr txBox="1"/>
            <p:nvPr/>
          </p:nvSpPr>
          <p:spPr>
            <a:xfrm>
              <a:off x="2793690" y="2946674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Konsorcjum projektowe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394ABF02-3232-11F7-3382-23EA50CB1DEC}"/>
                </a:ext>
              </a:extLst>
            </p:cNvPr>
            <p:cNvSpPr txBox="1"/>
            <p:nvPr/>
          </p:nvSpPr>
          <p:spPr>
            <a:xfrm>
              <a:off x="2793690" y="3311596"/>
              <a:ext cx="873250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pl-PL" dirty="0"/>
                <a:t>Koordynator: Wyższa Szkoła Przedsiębiorczości i Administracji w Lublinie,</a:t>
              </a:r>
            </a:p>
            <a:p>
              <a:r>
                <a:rPr lang="pl-PL" dirty="0"/>
                <a:t>Kraje partnerskie: </a:t>
              </a: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Włochy, Rumunia</a:t>
              </a:r>
              <a:r>
                <a:rPr lang="pl-PL" dirty="0"/>
                <a:t> </a:t>
              </a: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21718387-6526-0CF6-1A90-2D0CEB462404}"/>
              </a:ext>
            </a:extLst>
          </p:cNvPr>
          <p:cNvGrpSpPr/>
          <p:nvPr/>
        </p:nvGrpSpPr>
        <p:grpSpPr>
          <a:xfrm>
            <a:off x="2793689" y="4039030"/>
            <a:ext cx="8351567" cy="1904784"/>
            <a:chOff x="2793689" y="4039030"/>
            <a:chExt cx="8351567" cy="1904784"/>
          </a:xfrm>
        </p:grpSpPr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185839DF-0616-DD8A-B46B-8A6A8766DB9A}"/>
                </a:ext>
              </a:extLst>
            </p:cNvPr>
            <p:cNvSpPr txBox="1"/>
            <p:nvPr/>
          </p:nvSpPr>
          <p:spPr>
            <a:xfrm>
              <a:off x="2793689" y="4039030"/>
              <a:ext cx="65502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Rezultaty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56213F02-3BF7-3032-B697-663DECD926BA}"/>
                </a:ext>
              </a:extLst>
            </p:cNvPr>
            <p:cNvSpPr txBox="1"/>
            <p:nvPr/>
          </p:nvSpPr>
          <p:spPr>
            <a:xfrm>
              <a:off x="2793689" y="4374154"/>
              <a:ext cx="83515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pl-PL" dirty="0"/>
                <a:t>opracowanie zestawu narzędzi pomagających i ukierunkowujących młodych niesłyszących w procesie wchodzenia na rynek pracy</a:t>
              </a:r>
            </a:p>
            <a:p>
              <a:r>
                <a:rPr lang="pl-PL" dirty="0"/>
                <a:t>pokazanie młodym osobom niesłyszącym, jak wygląda rzeczywistość pracy z osobami słyszącymi;</a:t>
              </a:r>
            </a:p>
            <a:p>
              <a:r>
                <a:rPr lang="pl-PL" dirty="0"/>
                <a:t>zachęcanie doradców zawodowych do docierania do niesłyszących młodych ludzi i pomagania im w skutecznym wejściu na rynek pracy.</a:t>
              </a: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A84E2763-6426-504D-E194-B9502F287418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FE20C0AB-8B20-A8E4-6CFA-B6D5F750D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1602A3F1-1F5C-F7B0-1676-4FF9A3962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6" name="Obraz 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22374330-5888-FF0D-0C1C-3A695E53F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538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ABA1FA-3D15-48E7-F17A-9904C241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70" y="158751"/>
            <a:ext cx="2371763" cy="250060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74765EB7-63F5-34EB-98C4-CD5E234BC3F2}"/>
              </a:ext>
            </a:extLst>
          </p:cNvPr>
          <p:cNvGrpSpPr/>
          <p:nvPr/>
        </p:nvGrpSpPr>
        <p:grpSpPr>
          <a:xfrm>
            <a:off x="2953080" y="912068"/>
            <a:ext cx="8615339" cy="1841880"/>
            <a:chOff x="2793689" y="1605018"/>
            <a:chExt cx="8615339" cy="1841880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42AF1316-702B-647D-FE1F-334C337FC68B}"/>
                </a:ext>
              </a:extLst>
            </p:cNvPr>
            <p:cNvSpPr txBox="1"/>
            <p:nvPr/>
          </p:nvSpPr>
          <p:spPr>
            <a:xfrm>
              <a:off x="2793690" y="1605018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Cele projektu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86FB0EDE-43F1-6491-B987-5CE80A2B350A}"/>
                </a:ext>
              </a:extLst>
            </p:cNvPr>
            <p:cNvSpPr txBox="1"/>
            <p:nvPr/>
          </p:nvSpPr>
          <p:spPr>
            <a:xfrm>
              <a:off x="2793689" y="1938793"/>
              <a:ext cx="8615339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 marL="0" indent="0">
                <a:buNone/>
              </a:pP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Projekt ma na celu promowanie i przyspieszenie wsparcia sportu kobiecego w kulturach europejskich poprzez rozwijanie świadomości i zrozumienia specyficznych problemów, </a:t>
              </a:r>
              <a:b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</a:b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z jakimi spotykają się kobiety w swojej karierze sportowej. Oznacza to zwiększenie widoczności kobiet-sportowców w Europie oraz pomoc w zwiększeniu ich roli i wpływu </a:t>
              </a:r>
              <a:b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</a:b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na zarządzanie sportem.</a:t>
              </a:r>
              <a:r>
                <a:rPr lang="pl-PL" sz="2000" dirty="0"/>
                <a:t> </a:t>
              </a:r>
              <a:endParaRPr lang="pl-PL" dirty="0"/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080F06FA-4CBE-5C82-244F-22F728F9CC3A}"/>
              </a:ext>
            </a:extLst>
          </p:cNvPr>
          <p:cNvGrpSpPr/>
          <p:nvPr/>
        </p:nvGrpSpPr>
        <p:grpSpPr>
          <a:xfrm>
            <a:off x="2961158" y="2752363"/>
            <a:ext cx="8607261" cy="1257474"/>
            <a:chOff x="2793690" y="2946674"/>
            <a:chExt cx="8607261" cy="1257474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A4351F13-C27C-12A4-AE5C-1A127096EB74}"/>
                </a:ext>
              </a:extLst>
            </p:cNvPr>
            <p:cNvSpPr txBox="1"/>
            <p:nvPr/>
          </p:nvSpPr>
          <p:spPr>
            <a:xfrm>
              <a:off x="2793690" y="2946674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Konsorcjum projektowe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CEC9C33F-B1D0-E7C3-22D4-CC7B145D28D2}"/>
                </a:ext>
              </a:extLst>
            </p:cNvPr>
            <p:cNvSpPr txBox="1"/>
            <p:nvPr/>
          </p:nvSpPr>
          <p:spPr>
            <a:xfrm>
              <a:off x="2793690" y="3311596"/>
              <a:ext cx="860726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pl-PL" dirty="0"/>
                <a:t>Koordynator: </a:t>
              </a:r>
              <a:r>
                <a:rPr lang="fr-FR" dirty="0"/>
                <a:t>CY CERGY PARIS UNIVERSITEKS (Francja)</a:t>
              </a:r>
              <a:r>
                <a:rPr lang="pl-PL" dirty="0"/>
                <a:t>,</a:t>
              </a:r>
            </a:p>
            <a:p>
              <a:r>
                <a:rPr lang="pl-PL" dirty="0"/>
                <a:t>Kraje partnerskie: </a:t>
              </a: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Polska (Akademia Wychowania Fizycznego w Krakowie </a:t>
              </a:r>
              <a:b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</a:b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 Klub Sportowy </a:t>
              </a:r>
              <a:r>
                <a:rPr lang="pl-PL" sz="1800" b="0" i="0" u="none" strike="noStrike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Prądniczanka</a:t>
              </a:r>
              <a:r>
                <a:rPr lang="pl-PL" sz="1800" dirty="0">
                  <a:latin typeface="Calibri" panose="020F0502020204030204" pitchFamily="34" charset="0"/>
                </a:rPr>
                <a:t>), </a:t>
              </a: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Bułgaria, Finlandia, Francja, Hiszpania, Wielka Brytania</a:t>
              </a:r>
              <a:r>
                <a:rPr lang="pl-PL" dirty="0"/>
                <a:t> 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A11AC098-DA21-D486-B3AE-987D726E143D}"/>
              </a:ext>
            </a:extLst>
          </p:cNvPr>
          <p:cNvGrpSpPr/>
          <p:nvPr/>
        </p:nvGrpSpPr>
        <p:grpSpPr>
          <a:xfrm>
            <a:off x="2953080" y="4039030"/>
            <a:ext cx="8351567" cy="2366449"/>
            <a:chOff x="2793689" y="4039030"/>
            <a:chExt cx="8351567" cy="2366449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777B6425-694A-16F8-4B7E-99F85F0437CA}"/>
                </a:ext>
              </a:extLst>
            </p:cNvPr>
            <p:cNvSpPr txBox="1"/>
            <p:nvPr/>
          </p:nvSpPr>
          <p:spPr>
            <a:xfrm>
              <a:off x="2793689" y="4039030"/>
              <a:ext cx="65502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l-PL" dirty="0">
                  <a:solidFill>
                    <a:srgbClr val="217CC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Rezultaty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DA863504-4B4C-DC6B-757C-197A76ECDA1A}"/>
                </a:ext>
              </a:extLst>
            </p:cNvPr>
            <p:cNvSpPr txBox="1"/>
            <p:nvPr/>
          </p:nvSpPr>
          <p:spPr>
            <a:xfrm>
              <a:off x="2793689" y="4374154"/>
              <a:ext cx="8351567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285750" indent="-285750">
                <a:buFont typeface="Arial" panose="020B0604020202020204" pitchFamily="34" charset="0"/>
                <a:buChar char="•"/>
                <a:defRPr sz="16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Przeprowadzenie ankiet w klubach sportowych, celem zrozumienia, które wdrożone dobre praktyki byłyby najbardziej odpowiednie dla projektu. </a:t>
              </a:r>
            </a:p>
            <a:p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Opracowanie i wdrożenie innowacyjnych narzędzi w klubach sportowych, aby podnieść świadomość na temat specyfiki kobiet w sporcie, pomóc zrozumieć, </a:t>
              </a:r>
              <a:b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</a:b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jak je włączyć i jak najlepiej wspierać kobiety w uprawianiu sportu</a:t>
              </a:r>
              <a:endParaRPr lang="pl-PL" sz="1800" dirty="0">
                <a:latin typeface="Calibri" panose="020F0502020204030204" pitchFamily="34" charset="0"/>
              </a:endParaRPr>
            </a:p>
            <a:p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Stworzenie Obserwatorium Kobiet ds. feminizacji sportu w europejskich kulturach </a:t>
              </a:r>
              <a:b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</a:b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 strukturach. Strona internetowa projektu </a:t>
              </a:r>
              <a:r>
                <a:rPr lang="pl-PL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hlinkClick r:id="rId3"/>
                </a:rPr>
                <a:t>http://e-wins.eu/</a:t>
              </a:r>
              <a:endParaRPr lang="pl-P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A9A11D2-D8FD-4361-7C08-79B9391FA171}"/>
              </a:ext>
            </a:extLst>
          </p:cNvPr>
          <p:cNvSpPr txBox="1"/>
          <p:nvPr/>
        </p:nvSpPr>
        <p:spPr>
          <a:xfrm>
            <a:off x="2793689" y="293130"/>
            <a:ext cx="8529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Europejskie kobiety w sporcie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7C099384-3234-D2C0-6193-85569A17511F}"/>
              </a:ext>
            </a:extLst>
          </p:cNvPr>
          <p:cNvSpPr txBox="1"/>
          <p:nvPr/>
        </p:nvSpPr>
        <p:spPr>
          <a:xfrm>
            <a:off x="337570" y="2867167"/>
            <a:ext cx="2371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Grant: 400 000,00 €</a:t>
            </a:r>
          </a:p>
        </p:txBody>
      </p:sp>
    </p:spTree>
    <p:extLst>
      <p:ext uri="{BB962C8B-B14F-4D97-AF65-F5344CB8AC3E}">
        <p14:creationId xmlns:p14="http://schemas.microsoft.com/office/powerpoint/2010/main" val="2910683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9D71BF4-6CF9-E1AF-3D5E-0B6304775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3" r="18928" b="-2"/>
          <a:stretch/>
        </p:blipFill>
        <p:spPr>
          <a:xfrm>
            <a:off x="20" y="10"/>
            <a:ext cx="4048681" cy="5989729"/>
          </a:xfrm>
          <a:prstGeom prst="rect">
            <a:avLst/>
          </a:prstGeom>
          <a:effectLst/>
        </p:spPr>
      </p:pic>
      <p:graphicFrame>
        <p:nvGraphicFramePr>
          <p:cNvPr id="6" name="pole tekstowe 3">
            <a:extLst>
              <a:ext uri="{FF2B5EF4-FFF2-40B4-BE49-F238E27FC236}">
                <a16:creationId xmlns:a16="http://schemas.microsoft.com/office/drawing/2014/main" id="{04A01A41-7D96-9F59-2071-1D15AB69629D}"/>
              </a:ext>
            </a:extLst>
          </p:cNvPr>
          <p:cNvGraphicFramePr/>
          <p:nvPr/>
        </p:nvGraphicFramePr>
        <p:xfrm>
          <a:off x="4965431" y="2438400"/>
          <a:ext cx="6424863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a 1">
            <a:extLst>
              <a:ext uri="{FF2B5EF4-FFF2-40B4-BE49-F238E27FC236}">
                <a16:creationId xmlns:a16="http://schemas.microsoft.com/office/drawing/2014/main" id="{86699F89-2E6B-FC28-3B48-77E582107688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431CB8F3-CD83-83EF-E713-8CF44676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7874FCF9-70A2-14A1-C1B3-0E8E47D13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E17BCE4A-1AAB-DE89-F12F-2EA4A32C6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97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DD3B2F1-298B-4EEE-27BA-E2B928F1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9075" cy="238564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4EF982E-C08B-F405-E561-56FB8585042B}"/>
              </a:ext>
            </a:extLst>
          </p:cNvPr>
          <p:cNvSpPr/>
          <p:nvPr/>
        </p:nvSpPr>
        <p:spPr bwMode="auto">
          <a:xfrm>
            <a:off x="2594990" y="547350"/>
            <a:ext cx="825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Europejskie Imprezy Sportowe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732874-C3BE-A72B-55D5-DDC113A5BD6F}"/>
              </a:ext>
            </a:extLst>
          </p:cNvPr>
          <p:cNvSpPr txBox="1"/>
          <p:nvPr/>
        </p:nvSpPr>
        <p:spPr>
          <a:xfrm>
            <a:off x="591261" y="2361163"/>
            <a:ext cx="1057574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Europejska impreza lokalna (Typ I)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3–5 organizacji z różnych państw UE i państw stowarzyszonych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 Programem,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Europejska impreza lokalna (Typ II)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min. 6 organizacji z różnych państw UE i państw stowarzyszonych 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 Programem,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Impreza ogólnoeuropejska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minimum 10 organizacji z 10 różnych państw członkowskich UE i państw trzecich stowarzyszonych z Programem, </a:t>
            </a:r>
          </a:p>
          <a:p>
            <a:endParaRPr lang="pl-PL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Dofinansowanie w postaci kwoty ryczałtowej: </a:t>
            </a:r>
            <a:r>
              <a:rPr lang="pl-PL" b="1" dirty="0">
                <a:solidFill>
                  <a:srgbClr val="3B5A9A"/>
                </a:solidFill>
                <a:latin typeface="Calibri" panose="020F0502020204030204" pitchFamily="34" charset="0"/>
              </a:rPr>
              <a:t>200 000 EUR, 300 000 EUR lub 450 000 EUR</a:t>
            </a:r>
          </a:p>
          <a:p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Wnioskodawcy wybierają jedną z trzech z góry określonych kwot w zależności od liczby imprez i liczby organizacji zaangażowanych w projekt.</a:t>
            </a:r>
          </a:p>
          <a:p>
            <a:endParaRPr lang="pl-PL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 przypadku europejskiej imprezy lokalnej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działania muszą odbywać się w każdym państwie biorącym udział projekcie. 	</a:t>
            </a:r>
          </a:p>
          <a:p>
            <a:endParaRPr lang="pl-P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l-P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l-PL" sz="22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pl-PL" sz="22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4E6A5D-543B-44AC-6D77-E0C923598A92}"/>
              </a:ext>
            </a:extLst>
          </p:cNvPr>
          <p:cNvSpPr txBox="1"/>
          <p:nvPr/>
        </p:nvSpPr>
        <p:spPr>
          <a:xfrm>
            <a:off x="2594990" y="1258750"/>
            <a:ext cx="73879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Gdzie złożyć wniosek: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Europejska Agencja Wykonawcza (EACEA)</a:t>
            </a:r>
          </a:p>
          <a:p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Termin składania wniosków: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22 marca</a:t>
            </a:r>
          </a:p>
          <a:p>
            <a:r>
              <a:rPr lang="pl-PL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Czas trwania projektu: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12 lub 18 miesięcy.</a:t>
            </a:r>
            <a:endParaRPr lang="pl-PL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71FAA9D-629E-03AF-E7BD-2026F91B5F24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9F237D3F-F7DB-DE77-CE3E-4170FEBBD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656CAAAC-79CD-6122-4E06-E1EFF99F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39F1C7FF-9A4B-53CA-2AAD-EC36A3514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952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5ABCE24-4954-1890-A9FB-C4CDC9704338}"/>
              </a:ext>
            </a:extLst>
          </p:cNvPr>
          <p:cNvSpPr/>
          <p:nvPr/>
        </p:nvSpPr>
        <p:spPr bwMode="auto">
          <a:xfrm>
            <a:off x="2870098" y="503435"/>
            <a:ext cx="964353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Przykład projektu: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185245-630A-F856-503D-A0F9F88538F0}"/>
              </a:ext>
            </a:extLst>
          </p:cNvPr>
          <p:cNvSpPr txBox="1"/>
          <p:nvPr/>
        </p:nvSpPr>
        <p:spPr>
          <a:xfrm>
            <a:off x="2870098" y="1599555"/>
            <a:ext cx="6985720" cy="29392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850" b="1" dirty="0">
                <a:latin typeface="Calibri"/>
                <a:ea typeface="Roboto Light"/>
                <a:cs typeface="Calibri"/>
              </a:rPr>
              <a:t>EUROPEJSKIE IGRZYSKA AKADEMICKIE </a:t>
            </a:r>
          </a:p>
          <a:p>
            <a:r>
              <a:rPr lang="pl-PL" sz="1850" b="1" dirty="0">
                <a:latin typeface="Calibri"/>
                <a:ea typeface="Roboto Light"/>
                <a:cs typeface="Calibri"/>
              </a:rPr>
              <a:t>ŁÓDŹ 2022</a:t>
            </a:r>
          </a:p>
          <a:p>
            <a:endParaRPr lang="pl-PL" sz="1850" b="1" dirty="0">
              <a:latin typeface="Calibri"/>
              <a:ea typeface="Roboto Light" panose="02000000000000000000" pitchFamily="2" charset="0"/>
              <a:cs typeface="Calibri"/>
            </a:endParaRPr>
          </a:p>
          <a:p>
            <a:r>
              <a:rPr lang="pl-PL" sz="1850" dirty="0">
                <a:latin typeface="Calibri"/>
                <a:ea typeface="Roboto Light"/>
                <a:cs typeface="Calibri"/>
              </a:rPr>
              <a:t>Dofinansowanie: 450 000 EUR</a:t>
            </a:r>
          </a:p>
          <a:p>
            <a:r>
              <a:rPr lang="pl-PL" sz="1850" dirty="0">
                <a:latin typeface="Calibri"/>
                <a:ea typeface="Roboto Light"/>
                <a:cs typeface="Calibri"/>
              </a:rPr>
              <a:t>Koordynator: AZS Polska</a:t>
            </a:r>
            <a:endParaRPr lang="pl-PL" sz="1850" dirty="0">
              <a:latin typeface="Calibri"/>
              <a:ea typeface="Roboto Light" panose="02000000000000000000" pitchFamily="2" charset="0"/>
              <a:cs typeface="Calibri"/>
            </a:endParaRPr>
          </a:p>
          <a:p>
            <a:endParaRPr lang="pl-PL" sz="1850" dirty="0">
              <a:latin typeface="Calibri"/>
              <a:ea typeface="Roboto Light" panose="02000000000000000000" pitchFamily="2" charset="0"/>
              <a:cs typeface="Calibri"/>
            </a:endParaRPr>
          </a:p>
          <a:p>
            <a:r>
              <a:rPr lang="pl-PL" sz="1850" dirty="0">
                <a:latin typeface="Calibri"/>
                <a:ea typeface="Roboto Light"/>
                <a:cs typeface="Calibri"/>
              </a:rPr>
              <a:t>Główne założenia projektu: </a:t>
            </a:r>
          </a:p>
          <a:p>
            <a:r>
              <a:rPr lang="pl-PL" sz="1850" dirty="0">
                <a:latin typeface="Calibri"/>
                <a:ea typeface="Roboto Light"/>
                <a:cs typeface="Calibri"/>
              </a:rPr>
              <a:t>Organizacja dyscyplin dla sportowców z niepełnosprawnością;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pl-PL" sz="1850" dirty="0">
                <a:latin typeface="Calibri"/>
                <a:ea typeface="Roboto Light"/>
                <a:cs typeface="Calibri"/>
              </a:rPr>
              <a:t>Realizacja programu liderskiego – przed, w trakcie oraz po EUG;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pl-PL" sz="1850" dirty="0">
                <a:latin typeface="Calibri"/>
                <a:ea typeface="Roboto Light"/>
                <a:cs typeface="Calibri"/>
              </a:rPr>
              <a:t>Realizacja programu </a:t>
            </a:r>
            <a:r>
              <a:rPr lang="pl-PL" sz="1850" b="1" dirty="0">
                <a:latin typeface="Calibri"/>
                <a:ea typeface="Roboto Light"/>
                <a:cs typeface="Calibri"/>
              </a:rPr>
              <a:t>wolontariatu międzynarodowego</a:t>
            </a:r>
            <a:r>
              <a:rPr lang="pl-PL" sz="1850" dirty="0">
                <a:latin typeface="Calibri"/>
                <a:ea typeface="Roboto Light"/>
                <a:cs typeface="Calibri"/>
              </a:rPr>
              <a:t>; </a:t>
            </a:r>
            <a:endParaRPr lang="en-AU" sz="1850" dirty="0">
              <a:latin typeface="Calibri"/>
              <a:ea typeface="Roboto Light" panose="02000000000000000000" pitchFamily="2" charset="0"/>
              <a:cs typeface="Calibri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1258111-7FCD-BEFF-B2DB-DBDBF9FF9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32" y="212363"/>
            <a:ext cx="4208037" cy="28090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C9C6281-4B1E-3C25-AC0C-9F9969B0A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3" y="3288516"/>
            <a:ext cx="2371763" cy="250060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22490836-F022-A401-5AD2-08C9EAC3D605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459B9D33-B390-EE63-A59D-CF76622AE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CBEC2F4E-70F8-7EE2-B61F-764AA7746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4C9E5D5C-EB5B-F999-BBA5-50B351AE7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0224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DD3B2F1-298B-4EEE-27BA-E2B928F1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9075" cy="238564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4EF982E-C08B-F405-E561-56FB8585042B}"/>
              </a:ext>
            </a:extLst>
          </p:cNvPr>
          <p:cNvSpPr/>
          <p:nvPr/>
        </p:nvSpPr>
        <p:spPr bwMode="auto">
          <a:xfrm>
            <a:off x="2594990" y="547350"/>
            <a:ext cx="825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Budowanie potencjału w dziedzinie sportu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732874-C3BE-A72B-55D5-DDC113A5BD6F}"/>
              </a:ext>
            </a:extLst>
          </p:cNvPr>
          <p:cNvSpPr txBox="1"/>
          <p:nvPr/>
        </p:nvSpPr>
        <p:spPr>
          <a:xfrm>
            <a:off x="1002321" y="2647095"/>
            <a:ext cx="10575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Konsorcjum: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co najmniej 4 organizacje z co najmniej 3 krajów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Liczba organizacji z państw członkowskich UE i państw stowarzyszonych z Programem nie może być wyższa niż liczba organizacji z państw niestowarzyszonych z Programem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Dofinansowanie: kwota ryczałtowa </a:t>
            </a:r>
            <a:r>
              <a:rPr lang="pl-PL" b="1" dirty="0">
                <a:solidFill>
                  <a:srgbClr val="3B5A9A"/>
                </a:solidFill>
                <a:latin typeface="Calibri" panose="020F0502020204030204" pitchFamily="34" charset="0"/>
              </a:rPr>
              <a:t>od 100 000 EUR do 200 000 EUR</a:t>
            </a:r>
          </a:p>
          <a:p>
            <a:endParaRPr lang="pl-PL" dirty="0"/>
          </a:p>
          <a:p>
            <a:r>
              <a:rPr lang="pl-PL" b="1" dirty="0"/>
              <a:t>Przykładowe działania:</a:t>
            </a:r>
          </a:p>
          <a:p>
            <a:pPr algn="l"/>
            <a:endParaRPr lang="pl-PL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rozwijanie i wdrażanie wymiany najlepszych praktyk/pomysłów;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realizowanie wspólnych zajęć sportowych i towarzyszących wydarzeń edukacyjnych;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podnoszenie świadomości na temat dyskryminacji grup </a:t>
            </a:r>
            <a:r>
              <a:rPr lang="pl-PL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defaworyzowanych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w sporcie; </a:t>
            </a:r>
          </a:p>
          <a:p>
            <a:r>
              <a:rPr lang="pl-PL" b="1" dirty="0"/>
              <a:t> </a:t>
            </a:r>
          </a:p>
          <a:p>
            <a:endParaRPr lang="pl-PL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A8DEA8D-EBBD-3B62-6B00-AF9516CB51EC}"/>
              </a:ext>
            </a:extLst>
          </p:cNvPr>
          <p:cNvSpPr txBox="1"/>
          <p:nvPr/>
        </p:nvSpPr>
        <p:spPr>
          <a:xfrm>
            <a:off x="2594990" y="1246357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/>
              <a:t>Dofinansowanie </a:t>
            </a:r>
            <a:r>
              <a:rPr lang="pl-PL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od 100 000 EUR do 200 000 EUR</a:t>
            </a: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Czas trwania projektu </a:t>
            </a:r>
            <a:r>
              <a:rPr lang="pl-PL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1, 2 lub 3 lata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Termin składania wniosku: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22 marca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pl-P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Wniosek składany do </a:t>
            </a:r>
            <a:r>
              <a:rPr lang="pl-PL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EACEA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A29DF97D-3C0E-3728-C643-3C279C89DADC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17DAA4B0-0D9D-1C77-F8C1-D4C4AE7EF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7825102E-819E-F2A9-483E-DA65DE6F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1E56835B-13A7-05E3-13A1-FBB749262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8896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DD3B2F1-298B-4EEE-27BA-E2B928F1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9075" cy="238564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4EF982E-C08B-F405-E561-56FB8585042B}"/>
              </a:ext>
            </a:extLst>
          </p:cNvPr>
          <p:cNvSpPr/>
          <p:nvPr/>
        </p:nvSpPr>
        <p:spPr bwMode="auto">
          <a:xfrm>
            <a:off x="2466788" y="529943"/>
            <a:ext cx="825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Przykład projektu – projekt </a:t>
            </a:r>
            <a:r>
              <a:rPr lang="pl-PL" sz="2400" b="1" dirty="0" err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Mermaids</a:t>
            </a:r>
            <a:endParaRPr lang="pl-PL" sz="2400" b="1" dirty="0">
              <a:solidFill>
                <a:srgbClr val="217CC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732874-C3BE-A72B-55D5-DDC113A5BD6F}"/>
              </a:ext>
            </a:extLst>
          </p:cNvPr>
          <p:cNvSpPr txBox="1"/>
          <p:nvPr/>
        </p:nvSpPr>
        <p:spPr>
          <a:xfrm>
            <a:off x="569260" y="2479306"/>
            <a:ext cx="11053481" cy="337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2133" dirty="0">
                <a:solidFill>
                  <a:srgbClr val="000000"/>
                </a:solidFill>
                <a:latin typeface="Calibri" panose="020F0502020204030204" pitchFamily="34" charset="0"/>
              </a:rPr>
              <a:t>ustanowienie pływania w płetwach jako nowego sportu w Bośni i Hercegowinie oraz Kosowie,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2133" dirty="0">
                <a:solidFill>
                  <a:srgbClr val="000000"/>
                </a:solidFill>
                <a:latin typeface="Calibri" panose="020F0502020204030204" pitchFamily="34" charset="0"/>
              </a:rPr>
              <a:t>wykorzystanie środowiska sportowego do promowania podnoszenia świadomości i integracji w zakresie równości płci oraz integracji mniejszości etnicznych i religijnych,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2133" dirty="0">
                <a:solidFill>
                  <a:srgbClr val="000000"/>
                </a:solidFill>
                <a:latin typeface="Calibri" panose="020F0502020204030204" pitchFamily="34" charset="0"/>
              </a:rPr>
              <a:t>promowanie równości płci na obszarze Bałkanów,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2133" dirty="0">
                <a:solidFill>
                  <a:srgbClr val="000000"/>
                </a:solidFill>
              </a:rPr>
              <a:t>stworzenie</a:t>
            </a:r>
            <a:r>
              <a:rPr lang="pl-PL" sz="2133" dirty="0">
                <a:solidFill>
                  <a:srgbClr val="000000"/>
                </a:solidFill>
                <a:latin typeface="Calibri" panose="020F0502020204030204" pitchFamily="34" charset="0"/>
              </a:rPr>
              <a:t> modelu dobrych praktyk wykorzystywania sportu jako środka integracji społecznej.</a:t>
            </a:r>
          </a:p>
          <a:p>
            <a:endParaRPr lang="pl-PL" sz="2133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2133" dirty="0">
                <a:solidFill>
                  <a:srgbClr val="000000"/>
                </a:solidFill>
              </a:rPr>
              <a:t>W projekcie zastosowano </a:t>
            </a:r>
            <a:r>
              <a:rPr lang="pl-PL" sz="2133" dirty="0">
                <a:solidFill>
                  <a:srgbClr val="000000"/>
                </a:solidFill>
                <a:latin typeface="Calibri" panose="020F0502020204030204" pitchFamily="34" charset="0"/>
              </a:rPr>
              <a:t>zaawansowane narzędzia edukacyjne i wykorzystano dobre praktyki z uczestniczących państw członkowskich, Chorwacji i Grecji.</a:t>
            </a:r>
          </a:p>
          <a:p>
            <a:r>
              <a:rPr lang="pl-PL" sz="2133" dirty="0">
                <a:solidFill>
                  <a:srgbClr val="000000"/>
                </a:solidFill>
                <a:latin typeface="Calibri" panose="020F0502020204030204" pitchFamily="34" charset="0"/>
              </a:rPr>
              <a:t>Grupą </a:t>
            </a:r>
            <a:r>
              <a:rPr lang="pl-PL" sz="2133" dirty="0">
                <a:solidFill>
                  <a:srgbClr val="000000"/>
                </a:solidFill>
              </a:rPr>
              <a:t>docelową działań projektowych są nie tylko </a:t>
            </a:r>
            <a:r>
              <a:rPr lang="pl-PL" sz="2133" dirty="0">
                <a:solidFill>
                  <a:srgbClr val="000000"/>
                </a:solidFill>
                <a:latin typeface="Calibri" panose="020F0502020204030204" pitchFamily="34" charset="0"/>
              </a:rPr>
              <a:t>trenerzy, sportowcy i organizacje uczestniczące, ale także na szersza społeczność.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F19CA0-99C2-231D-CF58-533D01C92915}"/>
              </a:ext>
            </a:extLst>
          </p:cNvPr>
          <p:cNvSpPr txBox="1"/>
          <p:nvPr/>
        </p:nvSpPr>
        <p:spPr>
          <a:xfrm>
            <a:off x="2466789" y="1523874"/>
            <a:ext cx="8586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Koordynator: </a:t>
            </a:r>
            <a:r>
              <a:rPr lang="pl-PL" sz="2400" b="1" dirty="0" err="1"/>
              <a:t>finswimming</a:t>
            </a:r>
            <a:r>
              <a:rPr lang="pl-PL" sz="2400" b="1" dirty="0"/>
              <a:t> team komet (Chorwacja, Zagrzeb)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036A0EB-8DCD-AADE-37BD-5A5EA65F5532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118E90C-4DEA-74C5-3C24-F9BCD7FB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11C5E0A1-E6AB-C8D1-FD98-38E44D0AE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6F5C007D-D448-B7A3-983F-1EF5B1772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493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1BF936-B245-1686-4ECA-A8AB2457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57" y="760141"/>
            <a:ext cx="10549683" cy="535531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Erasmus </a:t>
            </a:r>
            <a:r>
              <a:rPr lang="pl-PL" sz="3200" b="1" dirty="0" err="1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Mundus</a:t>
            </a:r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– partnerstwa na rzecz doskonałości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D832F1-A1F2-8C91-4B90-046A04929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283" y="4815279"/>
            <a:ext cx="10515600" cy="1107347"/>
          </a:xfrm>
        </p:spPr>
        <p:txBody>
          <a:bodyPr>
            <a:normAutofit fontScale="92500" lnSpcReduction="20000"/>
          </a:bodyPr>
          <a:lstStyle/>
          <a:p>
            <a:r>
              <a:rPr lang="pl-PL" sz="1800" dirty="0"/>
              <a:t>Termin składania wniosku: </a:t>
            </a:r>
            <a:r>
              <a:rPr lang="pl-PL" sz="1800" b="1" dirty="0"/>
              <a:t>16 luty 2023</a:t>
            </a:r>
            <a:r>
              <a:rPr lang="pl-PL" sz="1800" dirty="0"/>
              <a:t>,</a:t>
            </a:r>
          </a:p>
          <a:p>
            <a:r>
              <a:rPr lang="pl-PL" sz="1800" dirty="0"/>
              <a:t>Gdzie złożyć wniosek: </a:t>
            </a:r>
            <a:r>
              <a:rPr lang="pl-PL" sz="1800" b="1" dirty="0"/>
              <a:t>Europejska Agencja Wykonawcza ds. Edukacji i Kultury (EACEA)</a:t>
            </a:r>
            <a:r>
              <a:rPr lang="pl-PL" sz="1800" dirty="0"/>
              <a:t>,</a:t>
            </a:r>
          </a:p>
          <a:p>
            <a:r>
              <a:rPr lang="pl-PL" sz="1800" dirty="0">
                <a:solidFill>
                  <a:srgbClr val="0070C0"/>
                </a:solidFill>
              </a:rPr>
              <a:t>Więcej informacji na temat programu Erasmus </a:t>
            </a:r>
            <a:r>
              <a:rPr lang="pl-PL" sz="1800" dirty="0" err="1">
                <a:solidFill>
                  <a:srgbClr val="0070C0"/>
                </a:solidFill>
              </a:rPr>
              <a:t>Mundus</a:t>
            </a:r>
            <a:r>
              <a:rPr lang="pl-PL" sz="1800" dirty="0">
                <a:solidFill>
                  <a:srgbClr val="0070C0"/>
                </a:solidFill>
              </a:rPr>
              <a:t> dostępne jest w postaci nagrań i prezentacji ze spotkania informacyjnego z zespołem szkolnictwa wyższego </a:t>
            </a:r>
            <a:r>
              <a:rPr lang="pl-PL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 tej stronie</a:t>
            </a:r>
            <a:endParaRPr lang="pl-PL" sz="1800" dirty="0"/>
          </a:p>
          <a:p>
            <a:endParaRPr lang="pl-PL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605EB55F-BA05-A525-2C0E-27937A4F5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502981"/>
              </p:ext>
            </p:extLst>
          </p:nvPr>
        </p:nvGraphicFramePr>
        <p:xfrm>
          <a:off x="1487181" y="1567688"/>
          <a:ext cx="921763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081">
                  <a:extLst>
                    <a:ext uri="{9D8B030D-6E8A-4147-A177-3AD203B41FA5}">
                      <a16:colId xmlns:a16="http://schemas.microsoft.com/office/drawing/2014/main" val="4269370190"/>
                    </a:ext>
                  </a:extLst>
                </a:gridCol>
                <a:gridCol w="4605556">
                  <a:extLst>
                    <a:ext uri="{9D8B030D-6E8A-4147-A177-3AD203B41FA5}">
                      <a16:colId xmlns:a16="http://schemas.microsoft.com/office/drawing/2014/main" val="963723693"/>
                    </a:ext>
                  </a:extLst>
                </a:gridCol>
              </a:tblGrid>
              <a:tr h="574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Wspólne studia magisterskie Erasmus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Mundus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(EMJM)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Działania w zakresie opracowywania studiów Erasmus </a:t>
                      </a:r>
                      <a:r>
                        <a:rPr lang="pl-PL" sz="1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Mundus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(EMDM)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39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Czas trwania projektu: </a:t>
                      </a:r>
                      <a:r>
                        <a:rPr lang="pl-PL" sz="1600" b="1" dirty="0"/>
                        <a:t>74 miesiące akademickie </a:t>
                      </a:r>
                      <a:r>
                        <a:rPr lang="pl-PL" sz="1600" dirty="0"/>
                        <a:t>na sfinansowanie co najmniej </a:t>
                      </a:r>
                      <a:r>
                        <a:rPr lang="pl-PL" sz="1600" b="1" dirty="0"/>
                        <a:t>czterech edycji programu studiów magisterskich</a:t>
                      </a:r>
                      <a:r>
                        <a:rPr lang="pl-PL" sz="1600" dirty="0"/>
                        <a:t>, z których każda trwa </a:t>
                      </a:r>
                      <a:r>
                        <a:rPr lang="pl-PL" sz="1600" b="1" dirty="0"/>
                        <a:t>od roku do 2 lat akademickich, </a:t>
                      </a:r>
                      <a:r>
                        <a:rPr lang="pl-PL" sz="1600" dirty="0"/>
                        <a:t>program nauczania </a:t>
                      </a:r>
                      <a:r>
                        <a:rPr lang="pl-PL" sz="1600" b="1" dirty="0"/>
                        <a:t>90 lub 120 ECTS</a:t>
                      </a:r>
                      <a:r>
                        <a:rPr lang="pl-PL" sz="1600" dirty="0"/>
                        <a:t>.</a:t>
                      </a:r>
                    </a:p>
                    <a:p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Czas trwania projektu: </a:t>
                      </a:r>
                      <a:r>
                        <a:rPr lang="pl-PL" sz="1600" b="1" dirty="0"/>
                        <a:t>15 miesięcy</a:t>
                      </a:r>
                      <a:r>
                        <a:rPr lang="pl-PL" sz="1600" dirty="0"/>
                        <a:t>,, program nauczania wyceniony na </a:t>
                      </a:r>
                      <a:r>
                        <a:rPr lang="pl-PL" sz="1600" b="1" dirty="0"/>
                        <a:t>90 lub 120 punktów ECTS</a:t>
                      </a:r>
                    </a:p>
                    <a:p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68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Koszty organizacyjne: </a:t>
                      </a:r>
                      <a:r>
                        <a:rPr lang="pl-PL" sz="1600" b="1" dirty="0"/>
                        <a:t>750 EUR/miesiąc x liczba studentów </a:t>
                      </a:r>
                      <a:r>
                        <a:rPr lang="pl-PL" sz="1600" dirty="0"/>
                        <a:t>+ stypendium dla studenta: </a:t>
                      </a:r>
                      <a:r>
                        <a:rPr lang="pl-PL" sz="1600" b="1" dirty="0"/>
                        <a:t>1400 EUR/miesiąc</a:t>
                      </a:r>
                      <a:r>
                        <a:rPr lang="pl-PL" sz="16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kwota ryczałtowa wynosi </a:t>
                      </a:r>
                      <a:r>
                        <a:rPr lang="pl-PL" sz="1600" b="1" dirty="0"/>
                        <a:t>55 000 EUR 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177657"/>
                  </a:ext>
                </a:extLst>
              </a:tr>
            </a:tbl>
          </a:graphicData>
        </a:graphic>
      </p:graphicFrame>
      <p:grpSp>
        <p:nvGrpSpPr>
          <p:cNvPr id="5" name="Grupa 4">
            <a:extLst>
              <a:ext uri="{FF2B5EF4-FFF2-40B4-BE49-F238E27FC236}">
                <a16:creationId xmlns:a16="http://schemas.microsoft.com/office/drawing/2014/main" id="{F07C02B2-6672-04C9-1FD8-17FD2C8B2598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A73CDF11-1836-C0A3-8FB4-42A4C2B99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5D5FA830-E8A1-C6C5-54CF-5B195FCC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FDD016B1-0D6C-342B-BA42-9061AD8A2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14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F91D9-0EB1-6E99-E0F4-E3A2C0871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141"/>
            <a:ext cx="9996647" cy="535531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PRZYKŁAD PROJEKTU OPRACOWYWANIA STUDIÓW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D12B40-41B4-1857-CFD4-DE696225E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511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European master in</a:t>
            </a:r>
            <a:r>
              <a:rPr lang="pl-PL" sz="1800" b="1" dirty="0"/>
              <a:t> </a:t>
            </a:r>
            <a:r>
              <a:rPr lang="en-US" sz="1800" b="1" dirty="0"/>
              <a:t>customer relationship</a:t>
            </a:r>
            <a:r>
              <a:rPr lang="pl-PL" sz="1800" b="1" dirty="0"/>
              <a:t> </a:t>
            </a:r>
            <a:r>
              <a:rPr lang="en-US" sz="1800" b="1" dirty="0"/>
              <a:t>marketing</a:t>
            </a:r>
            <a:endParaRPr lang="pl-PL" sz="1800" b="1" dirty="0"/>
          </a:p>
          <a:p>
            <a:r>
              <a:rPr lang="pl-PL" sz="1800" dirty="0"/>
              <a:t>Dwuletni program studiów magisterskich, koncentrujący się na </a:t>
            </a:r>
            <a:r>
              <a:rPr lang="pl-PL" sz="1800" b="1" dirty="0"/>
              <a:t>relacji między klientami a firmami / markami w otoczeniu międzynarodowym,</a:t>
            </a:r>
          </a:p>
          <a:p>
            <a:r>
              <a:rPr lang="pl-PL" sz="1800" dirty="0"/>
              <a:t>Polska, Francja, Niemcy, Hiszpania,</a:t>
            </a:r>
          </a:p>
          <a:p>
            <a:r>
              <a:rPr lang="pl-PL" sz="1800" dirty="0"/>
              <a:t>4 semestry: 3 semestry realizujące program studiów, semestr ostatni: projekt konsultingowy, seminarium magisterskie, praktyka.</a:t>
            </a:r>
          </a:p>
        </p:txBody>
      </p:sp>
      <p:pic>
        <p:nvPicPr>
          <p:cNvPr id="2050" name="Picture 2" descr="Uniwersytet Ekonomiczny w Katowicach - European Financial Congress">
            <a:extLst>
              <a:ext uri="{FF2B5EF4-FFF2-40B4-BE49-F238E27FC236}">
                <a16:creationId xmlns:a16="http://schemas.microsoft.com/office/drawing/2014/main" id="{3FC5E2E2-729B-1731-32E9-B429F598B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19313" r="10007" b="17049"/>
          <a:stretch/>
        </p:blipFill>
        <p:spPr bwMode="auto">
          <a:xfrm>
            <a:off x="6179126" y="1295673"/>
            <a:ext cx="5174673" cy="23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AF781EAB-2E27-8555-16EC-C72B522D6222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F06D4E29-D6BA-54FA-A331-32F07EE9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3786914F-E9C8-AE4E-6DA7-815A3152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0D47998B-CBF8-7C71-F91B-335B21082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238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5">
            <a:extLst>
              <a:ext uri="{FF2B5EF4-FFF2-40B4-BE49-F238E27FC236}">
                <a16:creationId xmlns:a16="http://schemas.microsoft.com/office/drawing/2014/main" id="{44C2EE2C-E34A-4C9A-8705-60A607C6A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48884" y="183263"/>
            <a:ext cx="8881533" cy="10772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l-PL" sz="3200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Działania </a:t>
            </a:r>
            <a:r>
              <a:rPr lang="pl-PL" altLang="pl-PL" sz="3200" dirty="0" err="1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InnHUB</a:t>
            </a:r>
            <a:r>
              <a:rPr lang="pl-PL" sz="320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oparte są na 3 komponentach</a:t>
            </a:r>
            <a:endParaRPr lang="pl-PL" altLang="pl-PL" sz="3200">
              <a:solidFill>
                <a:srgbClr val="3B5A9A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2531" name="Grupa 24">
            <a:extLst>
              <a:ext uri="{FF2B5EF4-FFF2-40B4-BE49-F238E27FC236}">
                <a16:creationId xmlns:a16="http://schemas.microsoft.com/office/drawing/2014/main" id="{B20ECBE4-C741-4331-9FE9-698DA4EDEC77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361414"/>
            <a:ext cx="11582400" cy="1218112"/>
            <a:chOff x="323528" y="1428750"/>
            <a:chExt cx="8686538" cy="913584"/>
          </a:xfrm>
        </p:grpSpPr>
        <p:grpSp>
          <p:nvGrpSpPr>
            <p:cNvPr id="22544" name="Grupa 23">
              <a:extLst>
                <a:ext uri="{FF2B5EF4-FFF2-40B4-BE49-F238E27FC236}">
                  <a16:creationId xmlns:a16="http://schemas.microsoft.com/office/drawing/2014/main" id="{F18D6F3C-016A-4852-9788-BCADE5E144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528" y="1428750"/>
              <a:ext cx="3857509" cy="857250"/>
              <a:chOff x="323528" y="1428750"/>
              <a:chExt cx="3857509" cy="857250"/>
            </a:xfrm>
          </p:grpSpPr>
          <p:sp>
            <p:nvSpPr>
              <p:cNvPr id="6" name="Prostokąt 5">
                <a:extLst>
                  <a:ext uri="{FF2B5EF4-FFF2-40B4-BE49-F238E27FC236}">
                    <a16:creationId xmlns:a16="http://schemas.microsoft.com/office/drawing/2014/main" id="{C82A57A5-7E1D-4676-AA65-A82EAF1D5927}"/>
                  </a:ext>
                </a:extLst>
              </p:cNvPr>
              <p:cNvSpPr/>
              <p:nvPr/>
            </p:nvSpPr>
            <p:spPr>
              <a:xfrm>
                <a:off x="537835" y="1428750"/>
                <a:ext cx="3643202" cy="8572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22547" name="pole tekstowe 8">
                <a:extLst>
                  <a:ext uri="{FF2B5EF4-FFF2-40B4-BE49-F238E27FC236}">
                    <a16:creationId xmlns:a16="http://schemas.microsoft.com/office/drawing/2014/main" id="{DE0F055A-1284-412B-971D-F62F6AF378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528" y="1589463"/>
                <a:ext cx="2710488" cy="592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pl-PL" altLang="en-US" sz="2267" b="1"/>
                  <a:t>Centrum Informacyjne Erasmus+</a:t>
                </a:r>
              </a:p>
            </p:txBody>
          </p:sp>
          <p:pic>
            <p:nvPicPr>
              <p:cNvPr id="22548" name="Grafika 18" descr="Na zdrowie z wypełnieniem pełnym">
                <a:extLst>
                  <a:ext uri="{FF2B5EF4-FFF2-40B4-BE49-F238E27FC236}">
                    <a16:creationId xmlns:a16="http://schemas.microsoft.com/office/drawing/2014/main" id="{14150B6F-371C-46B9-83E5-F13D108F7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7948" y="1558925"/>
                <a:ext cx="631806" cy="633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545" name="pole tekstowe 22">
              <a:extLst>
                <a:ext uri="{FF2B5EF4-FFF2-40B4-BE49-F238E27FC236}">
                  <a16:creationId xmlns:a16="http://schemas.microsoft.com/office/drawing/2014/main" id="{FD4246F0-D9D6-44BF-A04B-FCC96C840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2" y="1626609"/>
              <a:ext cx="4150034" cy="71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sz="1867" b="1">
                  <a:latin typeface="Roboto Light" panose="02000000000000000000" pitchFamily="2" charset="0"/>
                  <a:ea typeface="Roboto Light" panose="02000000000000000000" pitchFamily="2" charset="0"/>
                </a:rPr>
                <a:t>Punkt informacyjny działający cztery dni w tygodniu dla każdego zainteresowanego ofertą Programu Erasmus+</a:t>
              </a:r>
            </a:p>
          </p:txBody>
        </p:sp>
      </p:grpSp>
      <p:grpSp>
        <p:nvGrpSpPr>
          <p:cNvPr id="22532" name="Grupa 25">
            <a:extLst>
              <a:ext uri="{FF2B5EF4-FFF2-40B4-BE49-F238E27FC236}">
                <a16:creationId xmlns:a16="http://schemas.microsoft.com/office/drawing/2014/main" id="{C0452F4D-3103-4A9D-BCDC-946D1A0258D8}"/>
              </a:ext>
            </a:extLst>
          </p:cNvPr>
          <p:cNvGrpSpPr>
            <a:grpSpLocks/>
          </p:cNvGrpSpPr>
          <p:nvPr/>
        </p:nvGrpSpPr>
        <p:grpSpPr bwMode="auto">
          <a:xfrm>
            <a:off x="717551" y="2783812"/>
            <a:ext cx="11296644" cy="1143000"/>
            <a:chOff x="537840" y="2495519"/>
            <a:chExt cx="8472220" cy="857250"/>
          </a:xfrm>
        </p:grpSpPr>
        <p:grpSp>
          <p:nvGrpSpPr>
            <p:cNvPr id="22539" name="Grupa 14">
              <a:extLst>
                <a:ext uri="{FF2B5EF4-FFF2-40B4-BE49-F238E27FC236}">
                  <a16:creationId xmlns:a16="http://schemas.microsoft.com/office/drawing/2014/main" id="{7CA78914-EECD-4ECA-A67D-D4DAF102FA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840" y="2495519"/>
              <a:ext cx="3643199" cy="857250"/>
              <a:chOff x="4857750" y="2786063"/>
              <a:chExt cx="3643199" cy="857250"/>
            </a:xfrm>
          </p:grpSpPr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25745BAF-C233-4621-8C1D-562803A7A4AF}"/>
                  </a:ext>
                </a:extLst>
              </p:cNvPr>
              <p:cNvSpPr/>
              <p:nvPr/>
            </p:nvSpPr>
            <p:spPr>
              <a:xfrm>
                <a:off x="4857750" y="2786063"/>
                <a:ext cx="3643199" cy="8572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22543" name="pole tekstowe 13">
                <a:extLst>
                  <a:ext uri="{FF2B5EF4-FFF2-40B4-BE49-F238E27FC236}">
                    <a16:creationId xmlns:a16="http://schemas.microsoft.com/office/drawing/2014/main" id="{9BA180B4-E864-4770-B10D-2F9C39C07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3956" y="3051762"/>
                <a:ext cx="239583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pl-PL" altLang="en-US" b="1"/>
                  <a:t>Inkubator dla Liderów</a:t>
                </a:r>
              </a:p>
            </p:txBody>
          </p:sp>
        </p:grpSp>
        <p:pic>
          <p:nvPicPr>
            <p:cNvPr id="22540" name="Grafika 20" descr="Połączenia z wypełnieniem pełnym">
              <a:extLst>
                <a:ext uri="{FF2B5EF4-FFF2-40B4-BE49-F238E27FC236}">
                  <a16:creationId xmlns:a16="http://schemas.microsoft.com/office/drawing/2014/main" id="{53D67D64-837D-48EA-844E-0E88A8AD1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377" y="2579657"/>
              <a:ext cx="688954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pole tekstowe 33">
              <a:extLst>
                <a:ext uri="{FF2B5EF4-FFF2-40B4-BE49-F238E27FC236}">
                  <a16:creationId xmlns:a16="http://schemas.microsoft.com/office/drawing/2014/main" id="{B17AE4F1-C6C6-48D6-9C51-93F7A3F2A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0" y="2587741"/>
              <a:ext cx="4150030" cy="71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sz="1867" b="1">
                  <a:latin typeface="Roboto Light" panose="02000000000000000000" pitchFamily="2" charset="0"/>
                  <a:ea typeface="Roboto Light" panose="02000000000000000000" pitchFamily="2" charset="0"/>
                </a:rPr>
                <a:t>Program szkoleń dla przedstawicieli instytucji odpowiedzialnych za realizacje innowacyjnych  projektów grantowych </a:t>
              </a:r>
            </a:p>
          </p:txBody>
        </p:sp>
      </p:grpSp>
      <p:grpSp>
        <p:nvGrpSpPr>
          <p:cNvPr id="22533" name="Grupa 26">
            <a:extLst>
              <a:ext uri="{FF2B5EF4-FFF2-40B4-BE49-F238E27FC236}">
                <a16:creationId xmlns:a16="http://schemas.microsoft.com/office/drawing/2014/main" id="{E42A2D69-2484-45C9-961F-8F31F00D1B81}"/>
              </a:ext>
            </a:extLst>
          </p:cNvPr>
          <p:cNvGrpSpPr>
            <a:grpSpLocks/>
          </p:cNvGrpSpPr>
          <p:nvPr/>
        </p:nvGrpSpPr>
        <p:grpSpPr bwMode="auto">
          <a:xfrm>
            <a:off x="717552" y="4206213"/>
            <a:ext cx="11474449" cy="1143000"/>
            <a:chOff x="537839" y="3562288"/>
            <a:chExt cx="8605570" cy="857250"/>
          </a:xfrm>
        </p:grpSpPr>
        <p:grpSp>
          <p:nvGrpSpPr>
            <p:cNvPr id="22534" name="Grupa 21">
              <a:extLst>
                <a:ext uri="{FF2B5EF4-FFF2-40B4-BE49-F238E27FC236}">
                  <a16:creationId xmlns:a16="http://schemas.microsoft.com/office/drawing/2014/main" id="{561BC7F2-3A33-4C23-B1C0-EBBF328108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839" y="3562288"/>
              <a:ext cx="3643199" cy="857250"/>
              <a:chOff x="714375" y="3857625"/>
              <a:chExt cx="3643199" cy="857250"/>
            </a:xfrm>
          </p:grpSpPr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0F4B5CFB-CEE1-4407-B9D4-D4A262F15D9D}"/>
                  </a:ext>
                </a:extLst>
              </p:cNvPr>
              <p:cNvSpPr/>
              <p:nvPr/>
            </p:nvSpPr>
            <p:spPr>
              <a:xfrm>
                <a:off x="714375" y="3857625"/>
                <a:ext cx="3643199" cy="8572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pic>
            <p:nvPicPr>
              <p:cNvPr id="22537" name="Grafika 3" descr="Pracuj z domu Wi-Fi z wypełnieniem pełnym">
                <a:extLst>
                  <a:ext uri="{FF2B5EF4-FFF2-40B4-BE49-F238E27FC236}">
                    <a16:creationId xmlns:a16="http://schemas.microsoft.com/office/drawing/2014/main" id="{EBF017C1-04CC-4FAB-8220-08A736E31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449" y="3938588"/>
                <a:ext cx="677842" cy="679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8" name="pole tekstowe 14">
                <a:extLst>
                  <a:ext uri="{FF2B5EF4-FFF2-40B4-BE49-F238E27FC236}">
                    <a16:creationId xmlns:a16="http://schemas.microsoft.com/office/drawing/2014/main" id="{FA24F8F0-9A16-4DB9-AECA-A46E182ADB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375" y="4071938"/>
                <a:ext cx="242887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pl-PL" altLang="en-US" b="1"/>
                  <a:t>Centrum wydarzeń</a:t>
                </a:r>
              </a:p>
            </p:txBody>
          </p:sp>
        </p:grpSp>
        <p:sp>
          <p:nvSpPr>
            <p:cNvPr id="22535" name="pole tekstowe 34">
              <a:extLst>
                <a:ext uri="{FF2B5EF4-FFF2-40B4-BE49-F238E27FC236}">
                  <a16:creationId xmlns:a16="http://schemas.microsoft.com/office/drawing/2014/main" id="{D2CAA520-172C-4112-A09D-C991840B5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0" y="3730666"/>
              <a:ext cx="4283379" cy="5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l-PL" altLang="pl-PL" sz="1867" b="1">
                  <a:latin typeface="Roboto Light" panose="02000000000000000000" pitchFamily="2" charset="0"/>
                  <a:ea typeface="Roboto Light" panose="02000000000000000000" pitchFamily="2" charset="0"/>
                </a:rPr>
                <a:t>Działania regionalne, kampanie medialne, wydarzenia promujące ofertę Programu Erasmus+ w regionie</a:t>
              </a: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FF5C80E8-CCAC-41C0-2F1A-59C0338C69FA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FE2B042-0EFF-8572-D2C4-32F9123E5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4" name="Obraz 3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B7209305-E589-EFBB-DFF6-450C044B7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1D8E83F9-C09C-F704-FA5F-5BB67AC0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201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447289-BE54-4D45-2B99-F9C44CD44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PARTNERSTWA NA RZECZ INNOWACJI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F164613-35C8-3B7B-02BA-105B8B15A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200321"/>
              </p:ext>
            </p:extLst>
          </p:nvPr>
        </p:nvGraphicFramePr>
        <p:xfrm>
          <a:off x="838200" y="1235469"/>
          <a:ext cx="10515600" cy="4632384"/>
        </p:xfrm>
        <a:graphic>
          <a:graphicData uri="http://schemas.openxmlformats.org/drawingml/2006/table">
            <a:tbl>
              <a:tblPr/>
              <a:tblGrid>
                <a:gridCol w="2009351">
                  <a:extLst>
                    <a:ext uri="{9D8B030D-6E8A-4147-A177-3AD203B41FA5}">
                      <a16:colId xmlns:a16="http://schemas.microsoft.com/office/drawing/2014/main" val="1270903565"/>
                    </a:ext>
                  </a:extLst>
                </a:gridCol>
                <a:gridCol w="4023032">
                  <a:extLst>
                    <a:ext uri="{9D8B030D-6E8A-4147-A177-3AD203B41FA5}">
                      <a16:colId xmlns:a16="http://schemas.microsoft.com/office/drawing/2014/main" val="881581770"/>
                    </a:ext>
                  </a:extLst>
                </a:gridCol>
                <a:gridCol w="4483217">
                  <a:extLst>
                    <a:ext uri="{9D8B030D-6E8A-4147-A177-3AD203B41FA5}">
                      <a16:colId xmlns:a16="http://schemas.microsoft.com/office/drawing/2014/main" val="985611768"/>
                    </a:ext>
                  </a:extLst>
                </a:gridCol>
              </a:tblGrid>
              <a:tr h="30294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Akcja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Sojusze na rzecz edukacji i przedsiębiorstw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Sojusze na rzecz współpracy sektorowej w zakresie umiejętności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8423"/>
                  </a:ext>
                </a:extLst>
              </a:tr>
              <a:tr h="172856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wspieranie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innowacji, nabywania nowych umiejętności, wypracowywanie  przedsiębiorczego nastawienia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Obejmuje to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stawianie czoła wyzwaniom społecznym i gospodarczym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takim jak zmiana klimatu, zmiany demograficzne, transformacja cyfrowa i szybkie zmiany w zatrudnieniu.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Podnoszenie i zmiany kwalifikacji siły roboczej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przez: </a:t>
                      </a:r>
                    </a:p>
                    <a:p>
                      <a:pPr marL="285750" indent="-28575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zaspokajanie potrzeb rynku pracy, </a:t>
                      </a:r>
                    </a:p>
                    <a:p>
                      <a:pPr marL="285750" indent="-28575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wspieranie transformacji ekologicznej i cyfrowej, </a:t>
                      </a:r>
                    </a:p>
                    <a:p>
                      <a:pPr marL="285750" indent="-28575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wspieranie krajowych, regionalnych i lokalnych strategii wzrostu gospodarczego.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83024"/>
                  </a:ext>
                </a:extLst>
              </a:tr>
              <a:tr h="101575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Partnerzy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min.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 partnerów z min. 4 państw</a:t>
                      </a: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min. 3 podmioty rynku pracy, 3 instytucje kształcenia i szkolenia, 1 VET i 1 instytucja szkolnictwa wyższego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min. 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partnerów z 8 państw</a:t>
                      </a: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min 5 podmiotów rynku pracy, 5 instytucji kształcenia i szkolenia (1 VET i 1 HE)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182555"/>
                  </a:ext>
                </a:extLst>
              </a:tr>
              <a:tr h="30294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Czas trwania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lub 3 lata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lata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358660"/>
                  </a:ext>
                </a:extLst>
              </a:tr>
              <a:tr h="5405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Dofinansowanie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mln EUR (projekt 2-letni);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 mln EUR (projekt 3-letni)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mln EUR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977680"/>
                  </a:ext>
                </a:extLst>
              </a:tr>
              <a:tr h="30294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 składania wniosku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maja 2023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maja 2023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906632"/>
                  </a:ext>
                </a:extLst>
              </a:tr>
              <a:tr h="30294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Gdzie złożyć wniosek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EACEA</a:t>
                      </a:r>
                      <a:endParaRPr lang="pl-PL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EACEA</a:t>
                      </a:r>
                      <a:endParaRPr lang="pl-PL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960" marR="11960" marT="119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43972"/>
                  </a:ext>
                </a:extLst>
              </a:tr>
            </a:tbl>
          </a:graphicData>
        </a:graphic>
      </p:graphicFrame>
      <p:grpSp>
        <p:nvGrpSpPr>
          <p:cNvPr id="3" name="Grupa 2">
            <a:extLst>
              <a:ext uri="{FF2B5EF4-FFF2-40B4-BE49-F238E27FC236}">
                <a16:creationId xmlns:a16="http://schemas.microsoft.com/office/drawing/2014/main" id="{3DEEA1BD-52E8-BA13-ED02-A78773FCD56A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5DC81DDD-3389-2ED3-C599-D8ECADE9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854D95E2-EF0A-5E8E-5AF7-43616F640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12C3CA24-2EA9-2DD2-B89A-DB08C3AB2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2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D83011-587A-0698-28AB-6567DF02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25" y="538542"/>
            <a:ext cx="7639278" cy="97872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SOJUSZE NA RZECZ EDUKACJI</a:t>
            </a:r>
            <a:b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 PRZEDSIĘBIORSTW - PRZYKŁAD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78F120-027C-454C-54AF-CE3E111CD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145" y="1985818"/>
            <a:ext cx="10515600" cy="44940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b="1" dirty="0"/>
              <a:t>Innowacyjna edukacja dla potrzeb sektora żywności ekologicznej:</a:t>
            </a:r>
            <a:r>
              <a:rPr lang="pl-PL" sz="1800" dirty="0"/>
              <a:t> </a:t>
            </a:r>
          </a:p>
          <a:p>
            <a:pPr marL="0" indent="0" algn="just">
              <a:buNone/>
            </a:pPr>
            <a:r>
              <a:rPr lang="pl-PL" sz="1800" dirty="0"/>
              <a:t>Celem projektu jest zbadanie jakie cechy musi mieć ich przyszły absolwent, aby zawalczyły o niego firmy produkujące ekologiczną żywność i opracowuje program kształcenia dla swoich studentów.</a:t>
            </a:r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r>
              <a:rPr lang="pl-PL" sz="1800" dirty="0"/>
              <a:t>Zadaniem uczelni jest dokonanie </a:t>
            </a:r>
            <a:r>
              <a:rPr lang="pl-PL" sz="1800" b="1" dirty="0"/>
              <a:t>oceny oczekiwań pracodawców </a:t>
            </a:r>
            <a:r>
              <a:rPr lang="pl-PL" sz="1800" dirty="0"/>
              <a:t>z sektora żywności ekologicznej na rodzimym rynku, a następnie </a:t>
            </a:r>
            <a:r>
              <a:rPr lang="pl-PL" sz="1800" b="1" dirty="0"/>
              <a:t>opracowanie i udostępnienie materiałów edukacyjnych </a:t>
            </a:r>
            <a:r>
              <a:rPr lang="pl-PL" sz="1800" dirty="0"/>
              <a:t>oraz stworzenie i wdrożenie przez każdą uczelnię wchodzącą w skład konsorcjum </a:t>
            </a:r>
            <a:r>
              <a:rPr lang="pl-PL" sz="1800" b="1" dirty="0"/>
              <a:t>innowacyjnego programu kształcenia w dziedzinie produkcji żywności ekologicznej, odpowiadającego potrzebom rynku pracy</a:t>
            </a:r>
            <a:r>
              <a:rPr lang="pl-PL" sz="1800" dirty="0"/>
              <a:t>.</a:t>
            </a:r>
          </a:p>
          <a:p>
            <a:pPr marL="0" indent="0" algn="just">
              <a:buNone/>
            </a:pPr>
            <a:r>
              <a:rPr lang="pl-PL" sz="1800" dirty="0"/>
              <a:t>W ramach projektu studenci wzięli też udział w </a:t>
            </a:r>
            <a:r>
              <a:rPr lang="pl-PL" sz="1800" b="1" dirty="0"/>
              <a:t>praktykach</a:t>
            </a:r>
            <a:r>
              <a:rPr lang="pl-PL" sz="1800" dirty="0"/>
              <a:t> związanych z dziedziną.</a:t>
            </a:r>
          </a:p>
          <a:p>
            <a:pPr marL="0" indent="0" algn="just">
              <a:buNone/>
            </a:pPr>
            <a:endParaRPr lang="pl-PL" sz="1800" dirty="0"/>
          </a:p>
          <a:p>
            <a:pPr algn="just"/>
            <a:r>
              <a:rPr lang="pl-PL" sz="1800" dirty="0"/>
              <a:t>Lider konsorcjum: Szkoła Główna Gospodarstwa Wiejskiego</a:t>
            </a:r>
          </a:p>
          <a:p>
            <a:pPr algn="just"/>
            <a:r>
              <a:rPr lang="pl-PL" sz="1800" dirty="0"/>
              <a:t>Partnerzy: szkoły wyższe z Niemiec, Czech, Estonii, Hiszpanii, Finlandii i Włoch. </a:t>
            </a:r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3FABD6E2-2FE0-6142-A5BF-EBCAFB59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45" y="271821"/>
            <a:ext cx="2526916" cy="20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1711AB2F-9EEB-73BA-E2DC-A031A17BD499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AB9F0284-C50A-E559-C15F-547D8C954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2B5F24E7-89D6-26CC-5AAF-CC0635FDF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67157401-E875-3B5A-283A-94F3C32C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473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1FADE968-AD95-09C5-A773-2DA94DF2D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6"/>
          <a:stretch/>
        </p:blipFill>
        <p:spPr>
          <a:xfrm>
            <a:off x="20" y="1282"/>
            <a:ext cx="12191980" cy="5820678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FC9370D0-A753-BC76-054F-F12520F347D0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197414A-E4A3-5C27-A804-58DA21FC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4" name="Obraz 3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2DA54B7A-A35B-8A9A-B68A-7B629311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6" name="Obraz 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9C0ABBD8-3FCB-2829-8D9F-DAD3EE2FE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790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463BED1C-1834-4820-EEBF-24264FAAF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3"/>
          <a:stretch/>
        </p:blipFill>
        <p:spPr>
          <a:xfrm>
            <a:off x="0" y="1282"/>
            <a:ext cx="12191980" cy="5652898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EAC0E644-B601-4BF5-ACE3-BBDA98F5BC1B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48DC21A6-002B-0F32-0C77-A3D4A9150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4" name="Obraz 3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821AD081-CCAE-E26B-003E-5584203AA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6" name="Obraz 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DB54A379-0626-0468-3792-2B470FC6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167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F8F6F5-ED81-43E5-2369-C48329FA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JEAN MONNET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C0D4EB-F223-FEC6-7101-43C628EE7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dirty="0"/>
              <a:t>W ramach działania „Jean </a:t>
            </a:r>
            <a:r>
              <a:rPr lang="pl-PL" sz="1800" dirty="0" err="1"/>
              <a:t>Monnet</a:t>
            </a:r>
            <a:r>
              <a:rPr lang="pl-PL" sz="1800" dirty="0"/>
              <a:t>” w dziedzinie kształcenia wyższego wspiera się </a:t>
            </a:r>
            <a:r>
              <a:rPr lang="pl-PL" sz="1800" b="1" dirty="0"/>
              <a:t>nauczanie i badania w obszarze studiów dotyczących Unii Europejskiej</a:t>
            </a:r>
            <a:r>
              <a:rPr lang="pl-PL" sz="1800" dirty="0"/>
              <a:t>. Przez studia dotyczące UE rozumie się badanie Europy jako całości, ze szczególnym naciskiem na wymiar unijny, z perspektywy wewnętrznej, ale także globalnej.</a:t>
            </a:r>
          </a:p>
          <a:p>
            <a:pPr marL="0" indent="0" algn="just">
              <a:buNone/>
            </a:pPr>
            <a:endParaRPr lang="pl-PL" sz="1800" dirty="0"/>
          </a:p>
          <a:p>
            <a:pPr algn="just"/>
            <a:r>
              <a:rPr lang="pl-PL" sz="1800" dirty="0"/>
              <a:t>Czas trwania projektu: </a:t>
            </a:r>
            <a:r>
              <a:rPr lang="pl-PL" sz="1800" b="1" dirty="0"/>
              <a:t>3 lata,</a:t>
            </a:r>
          </a:p>
          <a:p>
            <a:pPr algn="just"/>
            <a:r>
              <a:rPr lang="pl-PL" sz="1800" dirty="0"/>
              <a:t>Termin składania wniosku: </a:t>
            </a:r>
            <a:r>
              <a:rPr lang="pl-PL" sz="1800" b="1" dirty="0"/>
              <a:t>14 lutego 2023,</a:t>
            </a:r>
          </a:p>
          <a:p>
            <a:pPr algn="just"/>
            <a:r>
              <a:rPr lang="pl-PL" sz="1800" dirty="0"/>
              <a:t>Gdzie złożyć wniosek: </a:t>
            </a:r>
            <a:r>
              <a:rPr lang="pl-PL" sz="1800" b="1" dirty="0"/>
              <a:t>EACEA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1800" b="1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3664169-5C2E-552D-7611-3F32C82DE3B4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B417D56B-AFD5-D8C8-9445-363226229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3143C82A-67C9-A1CC-6368-88E1FBC1C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BB804CAE-0675-E2C6-F63B-314849B2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7195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6B3F21-8D86-3254-2255-6606BE671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Nauczanie i badania „Jean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Monnet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muszą przyjąć jedną z następujących postaci: </a:t>
            </a: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Moduły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krótkie programy nauczania lub kursy w dziedzinie studiów dotyczących Unii Europejskiej oferowane w instytucji szkolnictwa wyższego (40 godzin dydaktycznych) – max. </a:t>
            </a:r>
            <a:r>
              <a:rPr lang="pl-PL" sz="1800" b="1" dirty="0"/>
              <a:t>30 000 EUR </a:t>
            </a:r>
            <a:r>
              <a:rPr lang="pl-PL" sz="1800" dirty="0"/>
              <a:t>dofinansowania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Katedry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stanowiska nauczycielskie ze specjalizacją w dziedzinie studiów dotyczących Unii Europejskiej (90 godzin dydaktycznych) – max.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50 000 EUR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dofinansowania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 doskonałości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ośrodki kompetencji i wiedzy dotyczących zagadnień związanych z Unią Europejską. W ramach centrów doskonałości należy gromadzić wiedzę fachową i kompetencje cenionych ekspertów w celu rozwijania synergii między różnymi dziedzinami i zasobami studiów europeistycznych (jak opisano powyżej), a także w celu tworzenia wspólnych działań transnarodowych – max.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100 000 EUR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Sieci tematyczne w szkolnictwie wyższym - </a:t>
            </a:r>
            <a:r>
              <a:rPr lang="pl-PL" sz="1800" dirty="0">
                <a:solidFill>
                  <a:srgbClr val="000000"/>
                </a:solidFill>
              </a:rPr>
              <a:t>W ramach każdej z sieci powinno zostać opracowane narzędzie, dzięki któremu partnerzy będą mogli wymieniać się swoimi pracami akademickimi i przeprowadzać wzajemną ocenę, a także komentować zamieszczone dokumenty – max. </a:t>
            </a:r>
            <a:r>
              <a:rPr lang="pl-PL" sz="1800" b="1" dirty="0">
                <a:solidFill>
                  <a:srgbClr val="000000"/>
                </a:solidFill>
              </a:rPr>
              <a:t>1,2 mln EUR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FE66996-5F16-F7C9-CC12-02763E7A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JEAN MONNET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916AF247-FD7B-1AA3-E562-22BC9221FBA5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6DCDFAAB-146B-3B28-2935-E2903D9D3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44C67B8B-9F42-7898-C67C-B2092CD66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60C8C9F1-508C-2EB6-1DE4-ADC9A4E7D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0859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4609B3-0CCD-2A3E-C2BC-91F38368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7255CEF7-90AB-DFE1-397B-8F7A6B74F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94330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D4E60C8-5FAB-3751-6C36-4BDAEBD82D97}"/>
              </a:ext>
            </a:extLst>
          </p:cNvPr>
          <p:cNvSpPr/>
          <p:nvPr/>
        </p:nvSpPr>
        <p:spPr bwMode="auto">
          <a:xfrm>
            <a:off x="3327827" y="662311"/>
            <a:ext cx="6044773" cy="8640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l-PL" sz="3200" b="1" dirty="0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UNIWERSYTETY EUROPEJSKIE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8A1BE1-B686-AE92-1BEB-A68368B383BB}"/>
              </a:ext>
            </a:extLst>
          </p:cNvPr>
          <p:cNvSpPr txBox="1"/>
          <p:nvPr/>
        </p:nvSpPr>
        <p:spPr>
          <a:xfrm>
            <a:off x="846667" y="2391918"/>
            <a:ext cx="105371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Roboto" panose="02000000000000000000" pitchFamily="2" charset="0"/>
              </a:rPr>
              <a:t>Celem akcji jest wspieranie współpracy ponadnarodowej pomiędzy instytucjami szkolnictwa wyższego w Europie. Obejmuje to takie aspekty, jak </a:t>
            </a:r>
            <a:r>
              <a:rPr lang="pl-PL" b="1" dirty="0">
                <a:latin typeface="Roboto" panose="02000000000000000000" pitchFamily="2" charset="0"/>
              </a:rPr>
              <a:t>edukacja, badania, innowacje oraz usługi dla społeczeństwa. </a:t>
            </a:r>
          </a:p>
          <a:p>
            <a:endParaRPr lang="pl-PL" dirty="0">
              <a:latin typeface="Roboto" panose="02000000000000000000" pitchFamily="2" charset="0"/>
            </a:endParaRPr>
          </a:p>
          <a:p>
            <a:r>
              <a:rPr lang="pl-PL" b="1" dirty="0">
                <a:latin typeface="Roboto" panose="02000000000000000000" pitchFamily="2" charset="0"/>
              </a:rPr>
              <a:t>Czas trwania</a:t>
            </a:r>
            <a:r>
              <a:rPr lang="pl-PL" dirty="0">
                <a:latin typeface="Roboto" panose="02000000000000000000" pitchFamily="2" charset="0"/>
              </a:rPr>
              <a:t>​: 48 miesięcy.</a:t>
            </a:r>
          </a:p>
          <a:p>
            <a:r>
              <a:rPr lang="pl-PL" b="1" dirty="0">
                <a:latin typeface="Roboto" panose="02000000000000000000" pitchFamily="2" charset="0"/>
              </a:rPr>
              <a:t>Dofinansowanie</a:t>
            </a:r>
            <a:r>
              <a:rPr lang="pl-PL" dirty="0">
                <a:latin typeface="Roboto" panose="02000000000000000000" pitchFamily="2" charset="0"/>
              </a:rPr>
              <a:t>: od 3,24 mln EUR do 14,40 mln EUR</a:t>
            </a:r>
          </a:p>
          <a:p>
            <a:r>
              <a:rPr lang="pl-PL" b="1" dirty="0">
                <a:latin typeface="Roboto" panose="02000000000000000000" pitchFamily="2" charset="0"/>
              </a:rPr>
              <a:t>Termin składania wniosku</a:t>
            </a:r>
            <a:r>
              <a:rPr lang="pl-PL" dirty="0">
                <a:latin typeface="Roboto" panose="02000000000000000000" pitchFamily="2" charset="0"/>
              </a:rPr>
              <a:t>: 31 stycznia 2023</a:t>
            </a:r>
          </a:p>
          <a:p>
            <a:r>
              <a:rPr lang="pl-PL" b="1" dirty="0">
                <a:latin typeface="Roboto" panose="02000000000000000000" pitchFamily="2" charset="0"/>
              </a:rPr>
              <a:t>Minimum 3 instytucje szkolnictwa wyższego z co najmniej 3 krajów </a:t>
            </a:r>
            <a:r>
              <a:rPr lang="pl-PL" dirty="0">
                <a:latin typeface="Roboto" panose="02000000000000000000" pitchFamily="2" charset="0"/>
              </a:rPr>
              <a:t>UE lub krajów partnerskich programu.</a:t>
            </a:r>
          </a:p>
          <a:p>
            <a:endParaRPr lang="pl-PL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r>
              <a:rPr lang="pl-PL" dirty="0">
                <a:solidFill>
                  <a:srgbClr val="333333"/>
                </a:solidFill>
                <a:latin typeface="Roboto" panose="02000000000000000000" pitchFamily="2" charset="0"/>
              </a:rPr>
              <a:t>Więcej szczegółów dostępnych jest </a:t>
            </a:r>
            <a:r>
              <a:rPr lang="pl-PL" dirty="0">
                <a:solidFill>
                  <a:srgbClr val="333333"/>
                </a:solidFill>
                <a:latin typeface="Roboto" panose="02000000000000000000" pitchFamily="2" charset="0"/>
                <a:hlinkClick r:id="rId2"/>
              </a:rPr>
              <a:t>pod tym linkiem</a:t>
            </a:r>
            <a:r>
              <a:rPr lang="pl-PL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6B1C238-9CC2-178A-4195-22CDCEDE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7299" cy="2188717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25B914FB-365C-3A7B-FEEB-D16F4D9CF7F6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D15A835A-F9F5-4CAC-B7BD-14C91903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FE15A5D8-F0D8-DBD6-A251-32FB4167C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82724DB9-EE84-671F-3FB4-6F1C3860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7562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0A5BA9FE-49C1-5FE7-4958-B3E1ACED5FC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FA9129-D904-60EE-ECD2-0873C5B4EEBD}"/>
              </a:ext>
            </a:extLst>
          </p:cNvPr>
          <p:cNvSpPr txBox="1"/>
          <p:nvPr/>
        </p:nvSpPr>
        <p:spPr>
          <a:xfrm>
            <a:off x="470482" y="1293237"/>
            <a:ext cx="4927501" cy="4883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b="0" dirty="0"/>
              <a:t>Projekty o charakterze solidarnościowym, które: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dirty="0">
                <a:latin typeface="CIDFont+F3"/>
              </a:rPr>
              <a:t>wzmacniają spójność, solidarność, świadome społeczeństwo demokratyczn</a:t>
            </a:r>
            <a:r>
              <a:rPr lang="pl-PL" b="0" dirty="0">
                <a:latin typeface="CIDFont+F3"/>
              </a:rPr>
              <a:t>e i</a:t>
            </a:r>
            <a:r>
              <a:rPr lang="pl-PL" sz="1800" b="0" dirty="0">
                <a:latin typeface="CIDFont+F3"/>
              </a:rPr>
              <a:t> tożsamość europejską</a:t>
            </a:r>
            <a:endParaRPr lang="pl-PL" b="0" dirty="0">
              <a:latin typeface="CIDFont+F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dirty="0">
                <a:latin typeface="CIDFont+F3"/>
              </a:rPr>
              <a:t>Reagują na potrzeby oraz wyzwania społeczne i humanitarne,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dirty="0">
                <a:latin typeface="CIDFont+F3"/>
              </a:rPr>
              <a:t>Promują zrównoważony rozwój, włączenie społeczne i wyrównywanie szans,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dirty="0">
                <a:latin typeface="CIDFont+F3"/>
              </a:rPr>
              <a:t>Angażują młodzież jako aktywnych obywateli przy jednoczesnym podnoszeniu ich kompetencji,</a:t>
            </a:r>
          </a:p>
          <a:p>
            <a:endParaRPr lang="pl-PL" b="0" dirty="0">
              <a:latin typeface="CIDFont+F9"/>
            </a:endParaRPr>
          </a:p>
          <a:p>
            <a:endParaRPr lang="pl-PL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0" dirty="0"/>
          </a:p>
          <a:p>
            <a:endParaRPr lang="pl-PL" dirty="0"/>
          </a:p>
          <a:p>
            <a:endParaRPr lang="pl-PL" b="0" dirty="0"/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25285FF1-F90D-B45E-F8CA-5005BB406F6B}"/>
              </a:ext>
            </a:extLst>
          </p:cNvPr>
          <p:cNvSpPr txBox="1">
            <a:spLocks/>
          </p:cNvSpPr>
          <p:nvPr/>
        </p:nvSpPr>
        <p:spPr>
          <a:xfrm>
            <a:off x="470482" y="450204"/>
            <a:ext cx="11361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Europejski Korpus Solidarności – krok w stronę umiędzynarodowienia uczelni!</a:t>
            </a:r>
          </a:p>
        </p:txBody>
      </p:sp>
      <p:pic>
        <p:nvPicPr>
          <p:cNvPr id="1028" name="Picture 4" descr="European Solidarity Corps technical support | European Youth Portal">
            <a:extLst>
              <a:ext uri="{FF2B5EF4-FFF2-40B4-BE49-F238E27FC236}">
                <a16:creationId xmlns:a16="http://schemas.microsoft.com/office/drawing/2014/main" id="{C6C0FC34-3622-C927-95F7-D025214E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29" y="1293237"/>
            <a:ext cx="667657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C3DCE23-F713-5CCA-B611-E22BCD7673D7}"/>
              </a:ext>
            </a:extLst>
          </p:cNvPr>
          <p:cNvSpPr txBox="1"/>
          <p:nvPr/>
        </p:nvSpPr>
        <p:spPr>
          <a:xfrm>
            <a:off x="3114246" y="5645530"/>
            <a:ext cx="6159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Priorytety horyzontalne – spójne z programem Erasmus+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6AE95865-7E9D-B1FC-7161-C28BE581627A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7" name="Obraz 6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B2B9A0E9-CF3C-F7D4-451B-1A98CE2F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8" name="Obraz 7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232F665B-1EB2-A6A0-82A8-B6FB1C273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9" name="Obraz 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F310291D-7756-1EC8-D439-43F67C935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285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A544AC-5FA7-DD75-BC22-36F6F4D9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2" y="1844675"/>
            <a:ext cx="5062538" cy="4351338"/>
          </a:xfrm>
        </p:spPr>
        <p:txBody>
          <a:bodyPr>
            <a:noAutofit/>
          </a:bodyPr>
          <a:lstStyle/>
          <a:p>
            <a:r>
              <a:rPr lang="pl-PL" sz="1800" dirty="0"/>
              <a:t>Organizacje przyjmują międzynarodowych wolontariuszy, </a:t>
            </a:r>
          </a:p>
          <a:p>
            <a:r>
              <a:rPr lang="pl-PL" sz="1800" dirty="0"/>
              <a:t>Maksymalne dofinansowanie </a:t>
            </a:r>
            <a:r>
              <a:rPr lang="pl-PL" sz="1800" b="1" dirty="0"/>
              <a:t>250 000 euro</a:t>
            </a:r>
            <a:r>
              <a:rPr lang="pl-PL" sz="1800" dirty="0"/>
              <a:t>,</a:t>
            </a:r>
          </a:p>
          <a:p>
            <a:r>
              <a:rPr lang="pl-PL" sz="1800" dirty="0"/>
              <a:t>Uczestnicy między 18 a 30 rokiem życia,</a:t>
            </a:r>
          </a:p>
          <a:p>
            <a:r>
              <a:rPr lang="pl-PL" sz="1800" dirty="0"/>
              <a:t>Wniosek składany do </a:t>
            </a:r>
            <a:r>
              <a:rPr lang="pl-PL" sz="1800" b="1" dirty="0"/>
              <a:t>23 lutego lub 4 października</a:t>
            </a:r>
          </a:p>
          <a:p>
            <a:endParaRPr lang="pl-PL" sz="1800" b="1" dirty="0"/>
          </a:p>
          <a:p>
            <a:r>
              <a:rPr lang="pl-PL" sz="1800" b="1" dirty="0"/>
              <a:t>Projekty indywidualne </a:t>
            </a:r>
            <a:r>
              <a:rPr lang="pl-PL" sz="1800" dirty="0"/>
              <a:t>– mobilności od 2 do 12 miesięcy, każdy wolontariusz posiada indywidualny program działań. </a:t>
            </a:r>
          </a:p>
          <a:p>
            <a:r>
              <a:rPr lang="pl-PL" sz="1800" b="1" dirty="0"/>
              <a:t>Projekty grupowe </a:t>
            </a:r>
            <a:r>
              <a:rPr lang="pl-PL" sz="1800" dirty="0"/>
              <a:t>– mobilności od 14 do 59 dni, 10 – 40 uczestników, wszyscy realizują ten sam program działań, np. organizacja festiwalu 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EEDC4504-51E4-AFF1-0FE1-5AB3B6AB30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1462" y="346075"/>
            <a:ext cx="5143500" cy="13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Projekty wolontariatu EKS</a:t>
            </a:r>
          </a:p>
        </p:txBody>
      </p:sp>
      <p:pic>
        <p:nvPicPr>
          <p:cNvPr id="2050" name="Picture 2" descr="European Solidarity Corps 2021-2027">
            <a:extLst>
              <a:ext uri="{FF2B5EF4-FFF2-40B4-BE49-F238E27FC236}">
                <a16:creationId xmlns:a16="http://schemas.microsoft.com/office/drawing/2014/main" id="{6BDD446C-DC24-D88B-9894-9EBCBC50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30" y="0"/>
            <a:ext cx="5967369" cy="596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DD49133A-A8EB-40E5-3AE8-FDAAB2B1F6F0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274075DF-7753-6461-837A-4409F583C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F83CC13C-ACA6-6C01-45B1-F49DA0A5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3E1DB801-E967-4AC3-AA49-6FF8B15C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93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092F75B-B5D1-4080-8246-47F55F903E90}"/>
              </a:ext>
            </a:extLst>
          </p:cNvPr>
          <p:cNvSpPr txBox="1"/>
          <p:nvPr/>
        </p:nvSpPr>
        <p:spPr>
          <a:xfrm>
            <a:off x="681705" y="347948"/>
            <a:ext cx="1118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SZKOLENIA, SPOTKANIA, EVENTY INNHUB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2A2A9B-93FD-DAEA-912B-1F101D774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3" y="1228271"/>
            <a:ext cx="3594136" cy="23675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007A69D-DA43-D1A9-4EA3-C45ABC2B0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819" y="1301079"/>
            <a:ext cx="3150211" cy="23675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30596EB-D61F-B674-FAB4-397A8606F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0" y="1313374"/>
            <a:ext cx="4001924" cy="225983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09E8F8B-608B-0B7D-D3DC-2BC890A58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116" y="3800945"/>
            <a:ext cx="2343347" cy="207109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0EB5467-C45F-C326-CF76-560A874A6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50" y="3830064"/>
            <a:ext cx="3012559" cy="1976755"/>
          </a:xfrm>
          <a:prstGeom prst="rect">
            <a:avLst/>
          </a:prstGeom>
        </p:spPr>
      </p:pic>
      <p:pic>
        <p:nvPicPr>
          <p:cNvPr id="14" name="Obraz 13" descr="Obraz zawierający osoba, zewnętrzne, niebo, podłoże&#10;&#10;Opis wygenerowany automatycznie">
            <a:extLst>
              <a:ext uri="{FF2B5EF4-FFF2-40B4-BE49-F238E27FC236}">
                <a16:creationId xmlns:a16="http://schemas.microsoft.com/office/drawing/2014/main" id="{3CCD84B1-F851-5664-CD40-51767A0DC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54" y="3800946"/>
            <a:ext cx="1553319" cy="1035545"/>
          </a:xfrm>
          <a:prstGeom prst="rect">
            <a:avLst/>
          </a:prstGeom>
        </p:spPr>
      </p:pic>
      <p:pic>
        <p:nvPicPr>
          <p:cNvPr id="15" name="Symbol zastępczy zawartości 6" descr="Obraz zawierający osoba&#10;&#10;Opis wygenerowany automatycznie">
            <a:extLst>
              <a:ext uri="{FF2B5EF4-FFF2-40B4-BE49-F238E27FC236}">
                <a16:creationId xmlns:a16="http://schemas.microsoft.com/office/drawing/2014/main" id="{7C6523BD-E4D8-80D4-0E63-7A9CF2A4E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54" y="4906765"/>
            <a:ext cx="1572917" cy="1018512"/>
          </a:xfr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81CF5F0-48AF-53EB-F189-9FE9B978B7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14" t="24335" r="28516" b="8465"/>
          <a:stretch/>
        </p:blipFill>
        <p:spPr>
          <a:xfrm>
            <a:off x="7884363" y="3884360"/>
            <a:ext cx="3502701" cy="192245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71C3F6CC-813B-0B4F-1F7D-4C14B33B1AEB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5279CC92-8ACC-AA87-56C8-607D61FD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8B93E99A-6579-4481-A1B2-A30A794B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0F7FB385-D1E2-E599-9446-A5C729A1C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802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307EDAC-6A9D-E54F-36B0-91FA2A9CDE81}"/>
              </a:ext>
            </a:extLst>
          </p:cNvPr>
          <p:cNvGraphicFramePr/>
          <p:nvPr/>
        </p:nvGraphicFramePr>
        <p:xfrm>
          <a:off x="403624" y="502161"/>
          <a:ext cx="11384753" cy="519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a 1">
            <a:extLst>
              <a:ext uri="{FF2B5EF4-FFF2-40B4-BE49-F238E27FC236}">
                <a16:creationId xmlns:a16="http://schemas.microsoft.com/office/drawing/2014/main" id="{C23DE1D8-9270-0F7C-18C5-FC28659B9CF4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741129A9-0EE7-8CAB-93E4-6CDAA7866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4" name="Obraz 3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8BB3A44E-9183-D914-CB11-F8E6BD9E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6" name="Obraz 5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EC0B1E17-5A9E-95F3-0AFA-90AE41BF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2643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C937CB3F-F26A-0083-33C2-8432093F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6590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Znak Jakości – organizacja wiodąca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02D7A32-75A5-43F9-DD58-852ECB2AF9C0}"/>
              </a:ext>
            </a:extLst>
          </p:cNvPr>
          <p:cNvSpPr txBox="1">
            <a:spLocks/>
          </p:cNvSpPr>
          <p:nvPr/>
        </p:nvSpPr>
        <p:spPr>
          <a:xfrm>
            <a:off x="989263" y="1576709"/>
            <a:ext cx="10762725" cy="4266676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solidFill>
                  <a:schemeClr val="tx1"/>
                </a:solidFill>
              </a:rPr>
              <a:t>Uzyskanie Znaku Jakości dla organizacji wiodących </a:t>
            </a:r>
            <a:r>
              <a:rPr lang="pl-PL" sz="2400" b="1" dirty="0">
                <a:solidFill>
                  <a:schemeClr val="tx1"/>
                </a:solidFill>
              </a:rPr>
              <a:t>jest warunkiem koniecznym do ubiegania się o środki na realizację projektów wolontariatu.</a:t>
            </a:r>
          </a:p>
          <a:p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Ubiegając się o rolę organizacji wiodącej w formularzu wniosku należy określić bardziej </a:t>
            </a:r>
            <a:r>
              <a:rPr lang="pl-PL" sz="2400" b="1" dirty="0">
                <a:solidFill>
                  <a:schemeClr val="tx1"/>
                </a:solidFill>
              </a:rPr>
              <a:t>długoterminowe cele i założenia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b="1" dirty="0">
                <a:solidFill>
                  <a:schemeClr val="tx1"/>
                </a:solidFill>
              </a:rPr>
              <a:t>oczekiwane korzyści </a:t>
            </a:r>
            <a:r>
              <a:rPr lang="pl-PL" sz="2400" dirty="0">
                <a:solidFill>
                  <a:schemeClr val="tx1"/>
                </a:solidFill>
              </a:rPr>
              <a:t>oraz podejście organizacji do </a:t>
            </a:r>
            <a:r>
              <a:rPr lang="pl-PL" sz="2400" b="1" dirty="0">
                <a:solidFill>
                  <a:schemeClr val="tx1"/>
                </a:solidFill>
              </a:rPr>
              <a:t>zarządzania projektami</a:t>
            </a:r>
            <a:r>
              <a:rPr lang="pl-PL" sz="2400" dirty="0">
                <a:solidFill>
                  <a:schemeClr val="tx1"/>
                </a:solidFill>
              </a:rPr>
              <a:t>. </a:t>
            </a:r>
          </a:p>
          <a:p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Aby zapewnić realistyczne planowanie, plan działań przedłożony jako część wniosku może obejmować okres od </a:t>
            </a:r>
            <a:r>
              <a:rPr lang="pl-PL" sz="2400" b="1" dirty="0">
                <a:solidFill>
                  <a:schemeClr val="tx1"/>
                </a:solidFill>
              </a:rPr>
              <a:t>trzech do siedmiu lat </a:t>
            </a:r>
            <a:r>
              <a:rPr lang="pl-PL" sz="2400" dirty="0">
                <a:solidFill>
                  <a:schemeClr val="tx1"/>
                </a:solidFill>
              </a:rPr>
              <a:t>i będzie okresowo aktualizowany.</a:t>
            </a:r>
          </a:p>
          <a:p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Kryteria oceny są szczegółowo opisane w </a:t>
            </a:r>
            <a:r>
              <a:rPr lang="pl-PL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przewodniku po programie EKS.</a:t>
            </a:r>
            <a:endParaRPr lang="pl-PL" sz="2400" dirty="0">
              <a:solidFill>
                <a:schemeClr val="tx1"/>
              </a:solidFill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E286A60-F72F-1744-7E37-109AAA4BB11B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66DC39BD-0B1B-2839-B4A7-E8E0443A8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BBBAE641-D97B-69F7-174F-B8C4B26E3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494B125E-A7AB-B690-442D-48E3A5CE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2459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286F541-864A-8B0A-D96C-1B1753BB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827" y="149094"/>
            <a:ext cx="2857875" cy="12369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DDBA98A-7BE4-9D2B-92B2-A79BB6087B4E}"/>
              </a:ext>
            </a:extLst>
          </p:cNvPr>
          <p:cNvSpPr txBox="1"/>
          <p:nvPr/>
        </p:nvSpPr>
        <p:spPr>
          <a:xfrm>
            <a:off x="571499" y="339992"/>
            <a:ext cx="8160125" cy="107721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/>
              <a:t>The </a:t>
            </a:r>
            <a:r>
              <a:rPr lang="pl-PL" dirty="0" err="1"/>
              <a:t>Machers</a:t>
            </a:r>
            <a:r>
              <a:rPr lang="pl-PL" dirty="0"/>
              <a:t> – wolontariusze EKS </a:t>
            </a:r>
            <a:br>
              <a:rPr lang="pl-PL" dirty="0"/>
            </a:br>
            <a:r>
              <a:rPr lang="pl-PL" dirty="0"/>
              <a:t>na Festiwalu Kultury Żydowskiej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764780EA-AEE0-3969-BD0A-FD1674222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15518"/>
            <a:ext cx="10363200" cy="1500716"/>
          </a:xfrm>
        </p:spPr>
        <p:txBody>
          <a:bodyPr>
            <a:noAutofit/>
          </a:bodyPr>
          <a:lstStyle/>
          <a:p>
            <a:pPr algn="l"/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Festiwalu Kultury Żydowskiej gości zagranicznych wolontariuszy od 2017 roku. W roku 2020 FKŻ wspólnie z Fundacją Edukacyjną </a:t>
            </a:r>
            <a:r>
              <a:rPr lang="pl-PL" sz="1800" dirty="0" err="1">
                <a:solidFill>
                  <a:srgbClr val="2F2F2F"/>
                </a:solidFill>
                <a:latin typeface="Helvetica" panose="020B0604020202020204" pitchFamily="34" charset="0"/>
              </a:rPr>
              <a:t>Nausika</a:t>
            </a: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 gościł przez miesiąc w Krakowie 40 wolontariuszy pochodzących z 15 krajów świata.</a:t>
            </a:r>
          </a:p>
          <a:p>
            <a:pPr algn="l"/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 </a:t>
            </a:r>
          </a:p>
          <a:p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Zadania wolontariuszy: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praca w biurze festiwalowym,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obsługa wydarzeń festiwalu: warsztatów, spotkań, wykładów, </a:t>
            </a:r>
            <a:r>
              <a:rPr lang="pl-PL" sz="1800" dirty="0" err="1">
                <a:solidFill>
                  <a:srgbClr val="2F2F2F"/>
                </a:solidFill>
                <a:latin typeface="Helvetica" panose="020B0604020202020204" pitchFamily="34" charset="0"/>
              </a:rPr>
              <a:t>zwiedzań</a:t>
            </a: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, wydarzeń muzycznych, ceremonii religijnych,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pomoc w promocji, dystrybucji materiałów informacyjnych,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opieka nad artystami,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pomoc festiwalowej publiczności.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55A5891-D0F1-1BC9-F349-6446727898AE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8D99D5CB-66A2-4A70-8CA6-C128CA46D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ADA9E153-DABE-6F92-B493-E59EE05D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B1F636AE-4030-2347-E1D7-20508AA25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1624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CDDBA98A-7BE4-9D2B-92B2-A79BB6087B4E}"/>
              </a:ext>
            </a:extLst>
          </p:cNvPr>
          <p:cNvSpPr txBox="1"/>
          <p:nvPr/>
        </p:nvSpPr>
        <p:spPr>
          <a:xfrm>
            <a:off x="571499" y="339992"/>
            <a:ext cx="8160125" cy="107721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 err="1"/>
              <a:t>Integrart</a:t>
            </a:r>
            <a:r>
              <a:rPr lang="pl-PL" dirty="0"/>
              <a:t> – wolontariat indywidualny w Centrum Kultury Dworek </a:t>
            </a:r>
            <a:r>
              <a:rPr lang="pl-PL" dirty="0" err="1"/>
              <a:t>Białoprądnicki</a:t>
            </a:r>
            <a:endParaRPr lang="pl-PL" dirty="0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764780EA-AEE0-3969-BD0A-FD1674222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1923239"/>
            <a:ext cx="10363200" cy="3168878"/>
          </a:xfrm>
        </p:spPr>
        <p:txBody>
          <a:bodyPr>
            <a:noAutofit/>
          </a:bodyPr>
          <a:lstStyle/>
          <a:p>
            <a:pPr algn="l"/>
            <a:r>
              <a:rPr lang="pl-PL" sz="1800">
                <a:solidFill>
                  <a:schemeClr val="tx1"/>
                </a:solidFill>
                <a:latin typeface="Calibri "/>
              </a:rPr>
              <a:t>Projekt obejmuje mobilność 6 międzynarodowych wolontariuszy na okres 12 miesięcy w następujących organizacjach goszczących: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Centrum Kultury Dworek </a:t>
            </a:r>
            <a:r>
              <a:rPr lang="pl-PL" sz="1800" err="1">
                <a:solidFill>
                  <a:schemeClr val="tx1"/>
                </a:solidFill>
                <a:latin typeface="Calibri "/>
              </a:rPr>
              <a:t>Białoprądnicki</a:t>
            </a:r>
            <a:r>
              <a:rPr lang="pl-PL" sz="1800">
                <a:solidFill>
                  <a:schemeClr val="tx1"/>
                </a:solidFill>
                <a:latin typeface="Calibri "/>
              </a:rPr>
              <a:t>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Kluby Kultury: Wola, </a:t>
            </a:r>
            <a:r>
              <a:rPr lang="pl-PL" sz="1800" err="1">
                <a:solidFill>
                  <a:schemeClr val="tx1"/>
                </a:solidFill>
                <a:latin typeface="Calibri "/>
              </a:rPr>
              <a:t>Mydlniki</a:t>
            </a:r>
            <a:r>
              <a:rPr lang="pl-PL" sz="1800">
                <a:solidFill>
                  <a:schemeClr val="tx1"/>
                </a:solidFill>
                <a:latin typeface="Calibri "/>
              </a:rPr>
              <a:t>, Przegorzały Łokietek (filie Dworku </a:t>
            </a:r>
            <a:r>
              <a:rPr lang="pl-PL" sz="1800" err="1">
                <a:solidFill>
                  <a:schemeClr val="tx1"/>
                </a:solidFill>
                <a:latin typeface="Calibri "/>
              </a:rPr>
              <a:t>Białoprądnickiego</a:t>
            </a:r>
            <a:r>
              <a:rPr lang="pl-PL" sz="1800">
                <a:solidFill>
                  <a:schemeClr val="tx1"/>
                </a:solidFill>
                <a:latin typeface="Calibri "/>
              </a:rPr>
              <a:t>),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XXVII Liceum Ogólnokształcące</a:t>
            </a:r>
          </a:p>
          <a:p>
            <a:pPr algn="l"/>
            <a:endParaRPr lang="pl-PL" sz="1000">
              <a:solidFill>
                <a:schemeClr val="tx1"/>
              </a:solidFill>
              <a:latin typeface="Calibri "/>
            </a:endParaRPr>
          </a:p>
          <a:p>
            <a:pPr algn="l"/>
            <a:r>
              <a:rPr lang="pl-PL" sz="1800">
                <a:solidFill>
                  <a:schemeClr val="tx1"/>
                </a:solidFill>
                <a:latin typeface="Calibri "/>
              </a:rPr>
              <a:t>Co robią wolontariusze?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Prowadzenie konwersacji językowych,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Organizacja i realizacja warsztatów o różnorodnej tematyce,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Przygotowanie materiałów promocyjnych (plakaty, ulotki),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Przygotowanie filmów, prowadzenie bloga, </a:t>
            </a:r>
            <a:r>
              <a:rPr lang="pl-PL" sz="1800" err="1">
                <a:solidFill>
                  <a:schemeClr val="tx1"/>
                </a:solidFill>
                <a:latin typeface="Calibri "/>
                <a:hlinkClick r:id="rId2"/>
              </a:rPr>
              <a:t>social</a:t>
            </a:r>
            <a:r>
              <a:rPr lang="pl-PL" sz="1800">
                <a:solidFill>
                  <a:schemeClr val="tx1"/>
                </a:solidFill>
                <a:latin typeface="Calibri "/>
                <a:hlinkClick r:id="rId2"/>
              </a:rPr>
              <a:t> media projektu</a:t>
            </a:r>
            <a:r>
              <a:rPr lang="pl-PL" sz="1800">
                <a:solidFill>
                  <a:schemeClr val="tx1"/>
                </a:solidFill>
                <a:latin typeface="Calibri 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Wspieranie instytucji w realizacji wydarzeń kulturalnych (wystawy, koncerty, festiwale)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tx1"/>
                </a:solidFill>
                <a:latin typeface="Calibri "/>
              </a:rPr>
              <a:t>Prowadzenie audycji w Radiu </a:t>
            </a:r>
            <a:r>
              <a:rPr lang="pl-PL" sz="1800" err="1">
                <a:solidFill>
                  <a:schemeClr val="tx1"/>
                </a:solidFill>
                <a:latin typeface="Calibri "/>
              </a:rPr>
              <a:t>Jazzkultura</a:t>
            </a:r>
            <a:r>
              <a:rPr lang="pl-PL" sz="1800">
                <a:solidFill>
                  <a:schemeClr val="tx1"/>
                </a:solidFill>
                <a:latin typeface="Calibri "/>
              </a:rPr>
              <a:t> </a:t>
            </a:r>
          </a:p>
          <a:p>
            <a:pPr algn="l"/>
            <a:endParaRPr lang="pl-PL" sz="1800">
              <a:solidFill>
                <a:schemeClr val="tx1"/>
              </a:solidFill>
              <a:latin typeface="Calibri "/>
            </a:endParaRPr>
          </a:p>
          <a:p>
            <a:pPr algn="l"/>
            <a:endParaRPr lang="pl-PL" sz="1800">
              <a:solidFill>
                <a:schemeClr val="tx1"/>
              </a:solidFill>
              <a:latin typeface="Calibri 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89CDBA-B046-7F2B-5FC2-C8462A73A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68" y="3325807"/>
            <a:ext cx="3177035" cy="25904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1E7C7CE-50E2-73C5-63D4-235E033CC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827" y="149094"/>
            <a:ext cx="2857875" cy="12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286F541-864A-8B0A-D96C-1B1753BB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827" y="149094"/>
            <a:ext cx="2857875" cy="12369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DDBA98A-7BE4-9D2B-92B2-A79BB6087B4E}"/>
              </a:ext>
            </a:extLst>
          </p:cNvPr>
          <p:cNvSpPr txBox="1"/>
          <p:nvPr/>
        </p:nvSpPr>
        <p:spPr>
          <a:xfrm>
            <a:off x="571499" y="339992"/>
            <a:ext cx="8160125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/>
              <a:t>Piłka łączy dzieci i młodzież 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764780EA-AEE0-3969-BD0A-FD1674222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15518"/>
            <a:ext cx="10363200" cy="1500716"/>
          </a:xfrm>
        </p:spPr>
        <p:txBody>
          <a:bodyPr>
            <a:noAutofit/>
          </a:bodyPr>
          <a:lstStyle/>
          <a:p>
            <a:pPr algn="l"/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Krótkoterminowy projekt wolontariatu grupowego polegający na przygotowaniu i organizacji </a:t>
            </a:r>
            <a:r>
              <a:rPr lang="pl-PL" sz="1800" b="1" dirty="0">
                <a:solidFill>
                  <a:srgbClr val="2F2F2F"/>
                </a:solidFill>
                <a:latin typeface="Helvetica" panose="020B0604020202020204" pitchFamily="34" charset="0"/>
              </a:rPr>
              <a:t>„VIII Międzynarodowego Turnieju Piłki Nożnej Deyna </a:t>
            </a:r>
            <a:r>
              <a:rPr lang="pl-PL" sz="1800" b="1" dirty="0" err="1">
                <a:solidFill>
                  <a:srgbClr val="2F2F2F"/>
                </a:solidFill>
                <a:latin typeface="Helvetica" panose="020B0604020202020204" pitchFamily="34" charset="0"/>
              </a:rPr>
              <a:t>Cup</a:t>
            </a:r>
            <a:r>
              <a:rPr lang="pl-PL" sz="1800" b="1" dirty="0">
                <a:solidFill>
                  <a:srgbClr val="2F2F2F"/>
                </a:solidFill>
                <a:latin typeface="Helvetica" panose="020B0604020202020204" pitchFamily="34" charset="0"/>
              </a:rPr>
              <a:t> Junior 2021”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F2F2F"/>
                </a:solidFill>
                <a:latin typeface="Helvetica" panose="020B0604020202020204" pitchFamily="34" charset="0"/>
              </a:rPr>
              <a:t>20 wolontariuszy </a:t>
            </a: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(5 wolontariuszy z Turcji, 5 z Hiszpanii i 10 z Polski).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Dofinansowanie: </a:t>
            </a:r>
            <a:r>
              <a:rPr lang="pl-PL" sz="1800" b="1" dirty="0">
                <a:solidFill>
                  <a:srgbClr val="2F2F2F"/>
                </a:solidFill>
                <a:latin typeface="Helvetica" panose="020B0604020202020204" pitchFamily="34" charset="0"/>
              </a:rPr>
              <a:t>30.764,00 €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Koordynator: </a:t>
            </a:r>
            <a:r>
              <a:rPr lang="pl-PL" sz="1800" b="1" dirty="0">
                <a:solidFill>
                  <a:srgbClr val="2F2F2F"/>
                </a:solidFill>
                <a:latin typeface="Helvetica" panose="020B0604020202020204" pitchFamily="34" charset="0"/>
              </a:rPr>
              <a:t>Klub Sportowy Beniaminek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2F2F2F"/>
              </a:solidFill>
              <a:latin typeface="Helvetica" panose="020B0604020202020204" pitchFamily="34" charset="0"/>
            </a:endParaRPr>
          </a:p>
          <a:p>
            <a:pPr algn="l"/>
            <a:r>
              <a:rPr lang="pl-PL" sz="1800" b="1" dirty="0">
                <a:solidFill>
                  <a:srgbClr val="2F2F2F"/>
                </a:solidFill>
                <a:latin typeface="Helvetica" panose="020B0604020202020204" pitchFamily="34" charset="0"/>
              </a:rPr>
              <a:t>Działania wolontariuszy: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koordynacja masowych, niekomercyjnych imprez sportowych,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działania związane z komunikacją z uczestnikami turnieju, kibicami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F2F2F"/>
                </a:solidFill>
                <a:latin typeface="Helvetica" panose="020B0604020202020204" pitchFamily="34" charset="0"/>
              </a:rPr>
              <a:t>promocja w mediach społecznościowych,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29A6D8-7FA6-0C2A-917E-40F74C7A8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82"/>
          <a:stretch/>
        </p:blipFill>
        <p:spPr bwMode="auto">
          <a:xfrm>
            <a:off x="6026185" y="149094"/>
            <a:ext cx="2449837" cy="18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E243206-A50D-6A02-AA9A-05206DDD2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6"/>
          <a:stretch/>
        </p:blipFill>
        <p:spPr bwMode="auto">
          <a:xfrm>
            <a:off x="8279935" y="2406182"/>
            <a:ext cx="3817210" cy="34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E3F00AF1-E883-C9BC-62FC-CB978DFEA6C8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5ACB269B-9FA1-5159-935C-BE8F95D1B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327C2AB9-A021-0A32-7770-F551106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673B5E5E-408F-CA58-C6A4-0D846A6D1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618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286F541-864A-8B0A-D96C-1B1753BB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827" y="149094"/>
            <a:ext cx="2857875" cy="12369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DDBA98A-7BE4-9D2B-92B2-A79BB6087B4E}"/>
              </a:ext>
            </a:extLst>
          </p:cNvPr>
          <p:cNvSpPr txBox="1"/>
          <p:nvPr/>
        </p:nvSpPr>
        <p:spPr>
          <a:xfrm>
            <a:off x="571499" y="314825"/>
            <a:ext cx="8160125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/>
              <a:t>Sport bez barier</a:t>
            </a: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5F4D1DE4-EA18-D283-943B-4DF2EAC9D115}"/>
              </a:ext>
            </a:extLst>
          </p:cNvPr>
          <p:cNvSpPr txBox="1">
            <a:spLocks/>
          </p:cNvSpPr>
          <p:nvPr/>
        </p:nvSpPr>
        <p:spPr>
          <a:xfrm>
            <a:off x="571499" y="1763848"/>
            <a:ext cx="10363200" cy="1500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Koordynator: </a:t>
            </a:r>
            <a:r>
              <a:rPr lang="pl-PL" sz="1600" b="1" dirty="0">
                <a:solidFill>
                  <a:srgbClr val="2F2F2F"/>
                </a:solidFill>
                <a:latin typeface="Helvetica" panose="020B0604020202020204" pitchFamily="34" charset="0"/>
              </a:rPr>
              <a:t>Uczniowski Klub Sportowy Conrad</a:t>
            </a:r>
          </a:p>
          <a:p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Dofinansowanie: </a:t>
            </a:r>
            <a:r>
              <a:rPr lang="pl-PL" sz="1600" b="1" dirty="0">
                <a:solidFill>
                  <a:srgbClr val="2F2F2F"/>
                </a:solidFill>
                <a:latin typeface="Helvetica" panose="020B0604020202020204" pitchFamily="34" charset="0"/>
              </a:rPr>
              <a:t>18 002,00 € </a:t>
            </a:r>
          </a:p>
          <a:p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Długoterminowy projekt </a:t>
            </a:r>
            <a:r>
              <a:rPr lang="pl-PL" sz="1600" b="1" dirty="0">
                <a:solidFill>
                  <a:srgbClr val="2F2F2F"/>
                </a:solidFill>
                <a:latin typeface="Helvetica" panose="020B0604020202020204" pitchFamily="34" charset="0"/>
              </a:rPr>
              <a:t>wolontariatu indywidualnego</a:t>
            </a:r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,</a:t>
            </a:r>
          </a:p>
          <a:p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Dwóch wolontariuszy z Turcji na </a:t>
            </a:r>
            <a:r>
              <a:rPr lang="pl-PL" sz="1600" b="1" dirty="0">
                <a:solidFill>
                  <a:srgbClr val="2F2F2F"/>
                </a:solidFill>
                <a:latin typeface="Helvetica" panose="020B0604020202020204" pitchFamily="34" charset="0"/>
              </a:rPr>
              <a:t>12 miesięcy</a:t>
            </a:r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,</a:t>
            </a:r>
          </a:p>
          <a:p>
            <a:endParaRPr lang="pl-PL" sz="1600" b="1" dirty="0">
              <a:solidFill>
                <a:srgbClr val="2F2F2F"/>
              </a:solidFill>
              <a:latin typeface="Helvetica" panose="020B0604020202020204" pitchFamily="34" charset="0"/>
            </a:endParaRPr>
          </a:p>
          <a:p>
            <a:r>
              <a:rPr lang="pl-PL" sz="1600" b="1" dirty="0">
                <a:solidFill>
                  <a:srgbClr val="2F2F2F"/>
                </a:solidFill>
                <a:latin typeface="Helvetica" panose="020B0604020202020204" pitchFamily="34" charset="0"/>
              </a:rPr>
              <a:t>Działania wolontariuszy: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Współprowadzenie przez wolontariuszy (jako asystent trenera/animatora) zajęć z judo, gimnastyki i ogólnorozwojowych skierowanych do dzieci w wieku przedszkolnym,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Udzielanie indywidualnego wsparcia osobom o niższym potencjale psychomotorycznym podczas zajęć,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Przygotowanie i realizacja lokalnych, regionalnych i międzynarodowych imprez sportowych, społecznych i integracyjnych organizowanych przez UKS Conrad,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Przygotowanie materiałów foto-video i ich promocja w mediach społecznościowych, przygotowanie i promocja materiałów prasowych.</a:t>
            </a:r>
          </a:p>
          <a:p>
            <a:endParaRPr lang="pl-PL" sz="1600" dirty="0">
              <a:solidFill>
                <a:srgbClr val="2F2F2F"/>
              </a:solidFill>
              <a:latin typeface="Helvetica" panose="020B0604020202020204" pitchFamily="34" charset="0"/>
            </a:endParaRPr>
          </a:p>
          <a:p>
            <a:r>
              <a:rPr lang="pl-PL" sz="1600" dirty="0">
                <a:solidFill>
                  <a:srgbClr val="2F2F2F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CB14E0-761B-FF03-185C-077EF56F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35" y="1568592"/>
            <a:ext cx="2258210" cy="22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B361EFA1-923C-B77D-32EA-FD091F5FC67F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C94AEE5E-484A-6A2D-444A-880AE63D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5" name="Obraz 4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ADDD038A-8B99-E39C-9F5A-EE5621B3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2EB36687-282D-C0F5-0D33-319A4BC4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0631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04BA2FD-0296-178F-04C5-B142F114E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982" y="666235"/>
            <a:ext cx="2857875" cy="123698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9EB031-4DD8-3CA5-4ECB-39F4253C0F91}"/>
              </a:ext>
            </a:extLst>
          </p:cNvPr>
          <p:cNvSpPr txBox="1"/>
          <p:nvPr/>
        </p:nvSpPr>
        <p:spPr>
          <a:xfrm>
            <a:off x="748717" y="876097"/>
            <a:ext cx="816012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/>
              <a:t>Projekty Solidarności EKS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450ACB6-73CF-A175-49C2-E9E1EF52930B}"/>
              </a:ext>
            </a:extLst>
          </p:cNvPr>
          <p:cNvSpPr txBox="1"/>
          <p:nvPr/>
        </p:nvSpPr>
        <p:spPr>
          <a:xfrm>
            <a:off x="748717" y="2193045"/>
            <a:ext cx="10333140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Projekty są opracowywane i realizowane przez </a:t>
            </a:r>
            <a:r>
              <a:rPr lang="pl-PL" b="1" dirty="0"/>
              <a:t>grupę inicjatywną</a:t>
            </a:r>
            <a:r>
              <a:rPr lang="pl-PL" dirty="0"/>
              <a:t> –  min. 5 osób w wieku 18 – 30 lat,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Uczelnia może pełnić rolę jedynie </a:t>
            </a:r>
            <a:r>
              <a:rPr lang="pl-PL" b="1" dirty="0"/>
              <a:t>wspierającą i administracyjną</a:t>
            </a:r>
            <a:r>
              <a:rPr lang="pl-PL" dirty="0"/>
              <a:t>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Realizowane są działania pomysłu młodzieży, będące odpowiedzią na lokalne potrzeby społeczne,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Czas trwania projektu – od 2 do 12 miesięcy,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EKS w pełni finansuje koszty zarządzania projektem i wsparcia uczestników,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Budżet 595 euro/miesiąc + wsparcie </a:t>
            </a:r>
            <a:r>
              <a:rPr lang="pl-PL" dirty="0" err="1"/>
              <a:t>coacha</a:t>
            </a:r>
            <a:r>
              <a:rPr lang="pl-PL" dirty="0"/>
              <a:t> + koszty nadzwyczajne.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/>
              <a:t>Uniwersytet Ekonomiczny w Krakowie </a:t>
            </a:r>
            <a:r>
              <a:rPr lang="pl-PL" dirty="0"/>
              <a:t>– w ramach ostatniej tury, jako pierwsza uczelnia w Polsce otrzymał dofinansowanie na realizację Projektu Solidarności w ramach EKS!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F035849-D66F-6827-7CBB-02FC7A998476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3" name="Obraz 2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CBBEDEEF-8C9B-117C-6BEB-CCF95B720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2B752CC2-AC3C-2444-9A6B-CDB1A077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6D8AD096-8BB7-2C10-7F47-5B53823D9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49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F155A3-6A94-83A7-E0DC-58FDC952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554"/>
            <a:ext cx="10515600" cy="5355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Aby dowiedzieć się więcej…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AA2968-03F3-233D-3B1C-86D22F731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884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1800"/>
              <a:t>Gdzie szukać informacji?</a:t>
            </a:r>
          </a:p>
          <a:p>
            <a:r>
              <a:rPr lang="pl-PL" sz="1800">
                <a:hlinkClick r:id="rId2"/>
              </a:rPr>
              <a:t>https://erasmusplus.org.pl/strony-informacyjne/dla-wnioskodawcow/jak-zlozycwniosek/</a:t>
            </a:r>
            <a:endParaRPr lang="pl-PL" sz="1800"/>
          </a:p>
          <a:p>
            <a:r>
              <a:rPr lang="pl-PL" sz="1800">
                <a:hlinkClick r:id="rId3"/>
              </a:rPr>
              <a:t>https://webgate.ec.europa.eu/erasmus-esc/index/</a:t>
            </a:r>
            <a:endParaRPr lang="pl-PL" sz="1800"/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Przewodnik PL do składania wniosków:</a:t>
            </a:r>
          </a:p>
          <a:p>
            <a:r>
              <a:rPr lang="pl-PL" sz="1800">
                <a:hlinkClick r:id="rId4"/>
              </a:rPr>
              <a:t>https://webgate.ec.europa.eu/fpfis/wikis/x/44XuKg</a:t>
            </a:r>
            <a:endParaRPr lang="pl-PL" sz="1800"/>
          </a:p>
          <a:p>
            <a:endParaRPr lang="pl-PL" sz="1800"/>
          </a:p>
          <a:p>
            <a:pPr marL="0" indent="0">
              <a:buNone/>
            </a:pPr>
            <a:r>
              <a:rPr lang="pl-PL" sz="1800">
                <a:solidFill>
                  <a:srgbClr val="000000"/>
                </a:solidFill>
              </a:rPr>
              <a:t>Jak złożyć wniosek o projekt:</a:t>
            </a:r>
          </a:p>
          <a:p>
            <a:r>
              <a:rPr lang="pl-PL" sz="1800">
                <a:solidFill>
                  <a:srgbClr val="000000"/>
                </a:solidFill>
                <a:hlinkClick r:id="rId5"/>
              </a:rPr>
              <a:t>https://erasmusplus.org.pl/jak-zlozyc-wniosek-o-projekt</a:t>
            </a:r>
            <a:r>
              <a:rPr lang="pl-PL" sz="180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Instrukcja na temat nowego modelu finansowania w projektach Akcji 2. (</a:t>
            </a:r>
            <a:r>
              <a:rPr lang="pl-PL" sz="1800" err="1"/>
              <a:t>j.ang</a:t>
            </a:r>
            <a:r>
              <a:rPr lang="pl-PL" sz="1800"/>
              <a:t>)</a:t>
            </a:r>
          </a:p>
          <a:p>
            <a:r>
              <a:rPr lang="pl-PL" sz="1800">
                <a:hlinkClick r:id="rId6"/>
              </a:rPr>
              <a:t>https://erasmusplus.org.pl/brepo/panel_repo_files/2022/02/10/28fowp/handbook-on-the-lump-sum-funding-model-key-action-.pdf</a:t>
            </a:r>
            <a:endParaRPr lang="pl-PL" sz="1800"/>
          </a:p>
          <a:p>
            <a:endParaRPr lang="pl-PL" sz="1800"/>
          </a:p>
          <a:p>
            <a:pPr marL="0" indent="0">
              <a:buNone/>
            </a:pPr>
            <a:r>
              <a:rPr lang="pl-PL" sz="1800"/>
              <a:t>Formularze online:</a:t>
            </a:r>
          </a:p>
          <a:p>
            <a:r>
              <a:rPr lang="pl-PL" sz="1800">
                <a:hlinkClick r:id="rId7"/>
              </a:rPr>
              <a:t>Open </a:t>
            </a:r>
            <a:r>
              <a:rPr lang="pl-PL" sz="1800" err="1">
                <a:hlinkClick r:id="rId7"/>
              </a:rPr>
              <a:t>Calls</a:t>
            </a:r>
            <a:r>
              <a:rPr lang="pl-PL" sz="1800">
                <a:hlinkClick r:id="rId7"/>
              </a:rPr>
              <a:t> - </a:t>
            </a:r>
            <a:r>
              <a:rPr lang="pl-PL" sz="1800" err="1">
                <a:hlinkClick r:id="rId7"/>
              </a:rPr>
              <a:t>Higher</a:t>
            </a:r>
            <a:r>
              <a:rPr lang="pl-PL" sz="1800">
                <a:hlinkClick r:id="rId7"/>
              </a:rPr>
              <a:t> </a:t>
            </a:r>
            <a:r>
              <a:rPr lang="pl-PL" sz="1800" err="1">
                <a:hlinkClick r:id="rId7"/>
              </a:rPr>
              <a:t>Education</a:t>
            </a:r>
            <a:r>
              <a:rPr lang="pl-PL" sz="1800">
                <a:hlinkClick r:id="rId7"/>
              </a:rPr>
              <a:t> | Erasmus+ and European Solidarity Corps </a:t>
            </a:r>
            <a:r>
              <a:rPr lang="pl-PL" sz="1800" err="1">
                <a:hlinkClick r:id="rId7"/>
              </a:rPr>
              <a:t>programmes</a:t>
            </a:r>
            <a:r>
              <a:rPr lang="pl-PL" sz="1800">
                <a:hlinkClick r:id="rId7"/>
              </a:rPr>
              <a:t> (europa.eu)</a:t>
            </a:r>
            <a:endParaRPr lang="pl-PL" sz="180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7E7048C-8044-EF47-C45F-BB22352B0BA0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1F599E5A-FF6C-3971-942C-543EDEF4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66E3460E-8C13-8C9C-8AB6-22976B986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81D9B941-4750-9CED-0F81-E13FD75CC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39593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0F7B08E8-6516-5953-5271-C2E8F258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0" y="2557117"/>
            <a:ext cx="4449857" cy="3056771"/>
          </a:xfrm>
          <a:prstGeom prst="rect">
            <a:avLst/>
          </a:prstGeom>
        </p:spPr>
      </p:pic>
      <p:sp>
        <p:nvSpPr>
          <p:cNvPr id="21506" name="Tytuł 1">
            <a:extLst>
              <a:ext uri="{FF2B5EF4-FFF2-40B4-BE49-F238E27FC236}">
                <a16:creationId xmlns:a16="http://schemas.microsoft.com/office/drawing/2014/main" id="{82C769F5-D06C-439A-87BC-2BC7D0B99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3339" y="0"/>
            <a:ext cx="12023936" cy="95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pl-PL" altLang="pl-PL" sz="480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altLang="pl-PL" sz="48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8FB4677-D308-ADDF-3BAB-459D375C6508}"/>
              </a:ext>
            </a:extLst>
          </p:cNvPr>
          <p:cNvSpPr/>
          <p:nvPr/>
        </p:nvSpPr>
        <p:spPr bwMode="auto">
          <a:xfrm>
            <a:off x="209200" y="415988"/>
            <a:ext cx="8050639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Skąd czerpać inspiracje i wiedzę? 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A5A621-F24D-34E8-121F-EF124079C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15" y="2930010"/>
            <a:ext cx="1844003" cy="26076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380E8E-722C-50FF-24A8-5018250D4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603" y="2972344"/>
            <a:ext cx="4384803" cy="2515113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8E480778-EC8E-7E03-CCC9-F2BBFAE4DA95}"/>
              </a:ext>
            </a:extLst>
          </p:cNvPr>
          <p:cNvGrpSpPr/>
          <p:nvPr/>
        </p:nvGrpSpPr>
        <p:grpSpPr>
          <a:xfrm>
            <a:off x="3380308" y="1475595"/>
            <a:ext cx="1972483" cy="1972483"/>
            <a:chOff x="-16194" y="390007"/>
            <a:chExt cx="1125626" cy="1125626"/>
          </a:xfrm>
          <a:scene3d>
            <a:camera prst="orthographicFront"/>
            <a:lightRig rig="flat" dir="t"/>
          </a:scene3d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1DBE539D-2A5A-BF40-6701-C2D6228E312B}"/>
                </a:ext>
              </a:extLst>
            </p:cNvPr>
            <p:cNvSpPr/>
            <p:nvPr/>
          </p:nvSpPr>
          <p:spPr>
            <a:xfrm>
              <a:off x="-16194" y="390007"/>
              <a:ext cx="1125626" cy="11256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wal 4">
              <a:hlinkClick r:id="rId5"/>
              <a:extLst>
                <a:ext uri="{FF2B5EF4-FFF2-40B4-BE49-F238E27FC236}">
                  <a16:creationId xmlns:a16="http://schemas.microsoft.com/office/drawing/2014/main" id="{6A0A1493-5616-1CA3-C361-0DE691FA6FC8}"/>
                </a:ext>
              </a:extLst>
            </p:cNvPr>
            <p:cNvSpPr txBox="1"/>
            <p:nvPr/>
          </p:nvSpPr>
          <p:spPr>
            <a:xfrm>
              <a:off x="136164" y="515962"/>
              <a:ext cx="860336" cy="7959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92652">
                <a:lnSpc>
                  <a:spcPct val="90000"/>
                </a:lnSpc>
                <a:spcAft>
                  <a:spcPct val="35000"/>
                </a:spcAft>
              </a:pPr>
              <a:r>
                <a:rPr lang="pl-PL" sz="1467" dirty="0"/>
                <a:t>CZYTELNIA FRSE PUBLIKACJE, RAPORTY ON- LINE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B2A87C5E-C486-B961-16B9-11766EF84225}"/>
              </a:ext>
            </a:extLst>
          </p:cNvPr>
          <p:cNvGrpSpPr/>
          <p:nvPr/>
        </p:nvGrpSpPr>
        <p:grpSpPr>
          <a:xfrm>
            <a:off x="8423949" y="773508"/>
            <a:ext cx="1972483" cy="1972483"/>
            <a:chOff x="1055" y="450391"/>
            <a:chExt cx="1125626" cy="1125626"/>
          </a:xfrm>
          <a:scene3d>
            <a:camera prst="orthographicFront"/>
            <a:lightRig rig="flat" dir="t"/>
          </a:scene3d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70F07FB3-EBFD-EEF3-F993-28E7665A0AD4}"/>
                </a:ext>
              </a:extLst>
            </p:cNvPr>
            <p:cNvSpPr/>
            <p:nvPr/>
          </p:nvSpPr>
          <p:spPr>
            <a:xfrm>
              <a:off x="1055" y="450391"/>
              <a:ext cx="1125626" cy="11256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wal 4">
              <a:hlinkClick r:id="rId6"/>
              <a:extLst>
                <a:ext uri="{FF2B5EF4-FFF2-40B4-BE49-F238E27FC236}">
                  <a16:creationId xmlns:a16="http://schemas.microsoft.com/office/drawing/2014/main" id="{ECC05775-92BF-3BA0-85C3-D923A147B35C}"/>
                </a:ext>
              </a:extLst>
            </p:cNvPr>
            <p:cNvSpPr txBox="1"/>
            <p:nvPr/>
          </p:nvSpPr>
          <p:spPr>
            <a:xfrm>
              <a:off x="165899" y="615234"/>
              <a:ext cx="795938" cy="7959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92652">
                <a:lnSpc>
                  <a:spcPct val="90000"/>
                </a:lnSpc>
                <a:spcAft>
                  <a:spcPct val="35000"/>
                </a:spcAft>
              </a:pPr>
              <a:r>
                <a:rPr lang="pl-PL" sz="1467" dirty="0"/>
                <a:t>PLATFORMA REZULTATÓW PROJEKTÓW ERASMUS+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B8A95126-62FA-C161-A82E-643B7FB82401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2237DB70-4636-3D67-FEA4-61CBD7AFF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89B85E2C-0257-425C-12A1-498F5BA40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244B0C97-C947-B4F3-5F69-F0351A2EF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970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7F75A39-29E0-5EE5-4736-F163329CD516}"/>
              </a:ext>
            </a:extLst>
          </p:cNvPr>
          <p:cNvGraphicFramePr>
            <a:graphicFrameLocks noGrp="1"/>
          </p:cNvGraphicFramePr>
          <p:nvPr/>
        </p:nvGraphicFramePr>
        <p:xfrm>
          <a:off x="464508" y="1400355"/>
          <a:ext cx="11275935" cy="5104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9622">
                  <a:extLst>
                    <a:ext uri="{9D8B030D-6E8A-4147-A177-3AD203B41FA5}">
                      <a16:colId xmlns:a16="http://schemas.microsoft.com/office/drawing/2014/main" val="596869167"/>
                    </a:ext>
                  </a:extLst>
                </a:gridCol>
                <a:gridCol w="3056313">
                  <a:extLst>
                    <a:ext uri="{9D8B030D-6E8A-4147-A177-3AD203B41FA5}">
                      <a16:colId xmlns:a16="http://schemas.microsoft.com/office/drawing/2014/main" val="3013297539"/>
                    </a:ext>
                  </a:extLst>
                </a:gridCol>
              </a:tblGrid>
              <a:tr h="343015">
                <a:tc gridSpan="2">
                  <a:txBody>
                    <a:bodyPr/>
                    <a:lstStyle/>
                    <a:p>
                      <a:pPr algn="ctr"/>
                      <a:r>
                        <a:rPr lang="pl-PL" sz="1700">
                          <a:effectLst/>
                        </a:rPr>
                        <a:t>Akcja kluczowa 2: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3508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 dirty="0">
                          <a:effectLst/>
                        </a:rPr>
                        <a:t>Partnerstwa współpracy i na małą skalę (we wszystkich sektorach Erasmus+)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22 marca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430467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Partnerstwa współpracy w sektorze Młodzież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4 października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3273429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Partnerstwa na małą skalę (we wszystkich sektorach Erasmus+ poza HE)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22 marca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5199369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Partnerstwa na małą skalę (wszystkie sektory poza HE i Sport)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4 października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7615554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Centra doskonałości zawodowej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8 czerwca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995839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Erasmus </a:t>
                      </a:r>
                      <a:r>
                        <a:rPr lang="pl-PL" sz="1700" err="1">
                          <a:effectLst/>
                        </a:rPr>
                        <a:t>Mundus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16 lutego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9539191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Sojusze na rzecz innowacji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3 maja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61748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Projekty przyszłościowe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15 marca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615651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Budowanie potencjału w dziedzinach związanych ze szkolnictwem wyższym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16 lutego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331563"/>
                  </a:ext>
                </a:extLst>
              </a:tr>
              <a:tr h="645674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Budowanie potencjału w dziedzinach związanych z kształceniem i szkoleniem zawodowym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28 lutego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6718002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Budowanie potencjału w dziedzinach związanych z młodzieżą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8 marca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9295985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Budowanie potencjału w dziedzinie sportu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22 marca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4204465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r>
                        <a:rPr lang="pl-PL" sz="1700">
                          <a:effectLst/>
                        </a:rPr>
                        <a:t>Niekomercyjne europejskie imprezy sportowe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700" dirty="0">
                          <a:effectLst/>
                        </a:rPr>
                        <a:t>22 marca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61278"/>
                  </a:ext>
                </a:extLst>
              </a:tr>
            </a:tbl>
          </a:graphicData>
        </a:graphic>
      </p:graphicFrame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95B20DAC-9001-3486-DCD9-61770220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5643" y="667267"/>
            <a:ext cx="6620723" cy="5355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Terminy składania wniosków</a:t>
            </a:r>
          </a:p>
        </p:txBody>
      </p:sp>
    </p:spTree>
    <p:extLst>
      <p:ext uri="{BB962C8B-B14F-4D97-AF65-F5344CB8AC3E}">
        <p14:creationId xmlns:p14="http://schemas.microsoft.com/office/powerpoint/2010/main" val="104994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B027EF9-9CF4-8C46-CB01-AA401EBFB7BE}"/>
              </a:ext>
            </a:extLst>
          </p:cNvPr>
          <p:cNvSpPr txBox="1"/>
          <p:nvPr/>
        </p:nvSpPr>
        <p:spPr>
          <a:xfrm>
            <a:off x="2890061" y="386563"/>
            <a:ext cx="641553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3200" b="1">
                <a:solidFill>
                  <a:srgbClr val="3B5A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BUDŻET PROGRAMU ERASMUS +</a:t>
            </a:r>
          </a:p>
        </p:txBody>
      </p:sp>
      <p:pic>
        <p:nvPicPr>
          <p:cNvPr id="5" name="Obraz 3">
            <a:extLst>
              <a:ext uri="{FF2B5EF4-FFF2-40B4-BE49-F238E27FC236}">
                <a16:creationId xmlns:a16="http://schemas.microsoft.com/office/drawing/2014/main" id="{D766A579-12BF-8E29-A63A-58A968DE7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2931" y="1837707"/>
            <a:ext cx="4939928" cy="37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7097F48-76A4-BDD3-8066-05CF7B32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45" y="1837706"/>
            <a:ext cx="6439586" cy="377401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0BD258B2-C0C9-8AA3-71BB-C326D5D71ED5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4" name="Obraz 3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D11C6B19-7207-93FE-A675-4A192F309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F1DAF07A-9AAF-B994-1552-1BA500F23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51B65E26-3C41-D5A9-2F60-75C437F11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663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9CC4F9-AF2A-46A8-9A66-2CFD2E031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0225" y="1597265"/>
            <a:ext cx="7213533" cy="36639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pl-PL" sz="1800" b="1">
                <a:solidFill>
                  <a:srgbClr val="000000"/>
                </a:solidFill>
              </a:rPr>
              <a:t>Bartosz Stawiarz</a:t>
            </a:r>
            <a:endParaRPr lang="pl-PL" sz="1800" b="1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r>
              <a:rPr lang="pl-PL" sz="1800">
                <a:solidFill>
                  <a:srgbClr val="000000"/>
                </a:solidFill>
              </a:rPr>
              <a:t>dyrektor Biura ds. współpracy z regionami</a:t>
            </a:r>
            <a:endParaRPr lang="pl-PL" sz="1800">
              <a:solidFill>
                <a:srgbClr val="000000"/>
              </a:solidFill>
              <a:cs typeface="Calibri"/>
            </a:endParaRPr>
          </a:p>
          <a:p>
            <a:pPr>
              <a:defRPr/>
            </a:pPr>
            <a:r>
              <a:rPr lang="pt-BR" sz="1800">
                <a:solidFill>
                  <a:srgbClr val="000000"/>
                </a:solidFill>
                <a:ea typeface="Calibri" panose="020F0502020204030204" pitchFamily="34" charset="0"/>
              </a:rPr>
              <a:t>tel: 797</a:t>
            </a:r>
            <a:r>
              <a:rPr lang="pl-PL" sz="180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pt-BR" sz="1800">
                <a:solidFill>
                  <a:srgbClr val="000000"/>
                </a:solidFill>
                <a:ea typeface="Calibri" panose="020F0502020204030204" pitchFamily="34" charset="0"/>
              </a:rPr>
              <a:t>011</a:t>
            </a:r>
            <a:r>
              <a:rPr lang="pl-PL" sz="180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pt-BR" sz="1800">
                <a:solidFill>
                  <a:srgbClr val="000000"/>
                </a:solidFill>
                <a:ea typeface="Calibri" panose="020F0502020204030204" pitchFamily="34" charset="0"/>
              </a:rPr>
              <a:t>646</a:t>
            </a:r>
            <a:endParaRPr lang="pt-BR" sz="1800">
              <a:solidFill>
                <a:srgbClr val="000000"/>
              </a:solidFill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r>
              <a:rPr lang="pt-BR" sz="1800">
                <a:solidFill>
                  <a:srgbClr val="000000"/>
                </a:solidFill>
                <a:ea typeface="Calibri" panose="020F0502020204030204" pitchFamily="34" charset="0"/>
              </a:rPr>
              <a:t>e-mail: </a:t>
            </a:r>
            <a:r>
              <a:rPr lang="pt-BR" sz="1800">
                <a:solidFill>
                  <a:srgbClr val="000000"/>
                </a:solidFill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bartosz.stawiarz@frse.org.pl</a:t>
            </a:r>
            <a:endParaRPr lang="pt-BR" sz="1800">
              <a:solidFill>
                <a:srgbClr val="000000"/>
              </a:solidFill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pt-BR" sz="1800">
              <a:solidFill>
                <a:srgbClr val="000000"/>
              </a:solidFill>
              <a:ea typeface="Calibri" panose="020F0502020204030204" pitchFamily="34" charset="0"/>
              <a:cs typeface="Calibri"/>
            </a:endParaRPr>
          </a:p>
          <a:p>
            <a:pPr>
              <a:spcAft>
                <a:spcPct val="0"/>
              </a:spcAft>
              <a:defRPr/>
            </a:pPr>
            <a:r>
              <a:rPr lang="pl-PL" sz="1800" b="1">
                <a:solidFill>
                  <a:srgbClr val="000000"/>
                </a:solidFill>
                <a:ea typeface="+mn-lt"/>
                <a:cs typeface="+mn-lt"/>
              </a:rPr>
              <a:t>Ada Szpot</a:t>
            </a:r>
          </a:p>
          <a:p>
            <a:pPr>
              <a:spcAft>
                <a:spcPct val="0"/>
              </a:spcAft>
              <a:defRPr/>
            </a:pPr>
            <a:r>
              <a:rPr lang="pl-PL" sz="1800">
                <a:solidFill>
                  <a:srgbClr val="000000"/>
                </a:solidFill>
                <a:ea typeface="+mn-lt"/>
                <a:cs typeface="+mn-lt"/>
              </a:rPr>
              <a:t>Biuro ds. współpracy z regionami </a:t>
            </a:r>
          </a:p>
          <a:p>
            <a:pPr>
              <a:spcAft>
                <a:spcPct val="0"/>
              </a:spcAft>
              <a:defRPr/>
            </a:pPr>
            <a:r>
              <a:rPr lang="pl-PL" sz="1800">
                <a:solidFill>
                  <a:srgbClr val="000000"/>
                </a:solidFill>
                <a:ea typeface="+mn-lt"/>
                <a:cs typeface="+mn-lt"/>
              </a:rPr>
              <a:t>Erasmus+ </a:t>
            </a:r>
            <a:r>
              <a:rPr lang="pl-PL" sz="1800" err="1">
                <a:solidFill>
                  <a:srgbClr val="000000"/>
                </a:solidFill>
                <a:ea typeface="+mn-lt"/>
                <a:cs typeface="+mn-lt"/>
              </a:rPr>
              <a:t>InnHUB</a:t>
            </a:r>
            <a:r>
              <a:rPr lang="pl-PL" sz="1800">
                <a:solidFill>
                  <a:srgbClr val="000000"/>
                </a:solidFill>
                <a:ea typeface="+mn-lt"/>
                <a:cs typeface="+mn-lt"/>
              </a:rPr>
              <a:t> Kraków</a:t>
            </a:r>
          </a:p>
          <a:p>
            <a:pPr>
              <a:spcAft>
                <a:spcPct val="0"/>
              </a:spcAft>
              <a:defRPr/>
            </a:pPr>
            <a:r>
              <a:rPr lang="pl-PL" sz="1800">
                <a:solidFill>
                  <a:srgbClr val="000000"/>
                </a:solidFill>
                <a:ea typeface="+mn-lt"/>
                <a:cs typeface="+mn-lt"/>
              </a:rPr>
              <a:t>Uniwersytet Ekonomiczny w Krakowie, pawilon C pokój 078</a:t>
            </a:r>
          </a:p>
          <a:p>
            <a:pPr>
              <a:spcAft>
                <a:spcPct val="0"/>
              </a:spcAft>
              <a:defRPr/>
            </a:pPr>
            <a:r>
              <a:rPr lang="de-DE" sz="1800">
                <a:solidFill>
                  <a:srgbClr val="000000"/>
                </a:solidFill>
                <a:ea typeface="+mn-lt"/>
                <a:cs typeface="+mn-lt"/>
              </a:rPr>
              <a:t>tel.: </a:t>
            </a:r>
            <a:r>
              <a:rPr lang="pl-PL" sz="1800">
                <a:solidFill>
                  <a:srgbClr val="000000"/>
                </a:solidFill>
                <a:ea typeface="+mn-lt"/>
                <a:cs typeface="+mn-lt"/>
              </a:rPr>
              <a:t>507 935 622</a:t>
            </a:r>
          </a:p>
          <a:p>
            <a:pPr>
              <a:spcAft>
                <a:spcPct val="0"/>
              </a:spcAft>
              <a:defRPr/>
            </a:pPr>
            <a:r>
              <a:rPr lang="de-DE" sz="1800" err="1">
                <a:solidFill>
                  <a:srgbClr val="000000"/>
                </a:solidFill>
                <a:ea typeface="+mn-lt"/>
                <a:cs typeface="+mn-lt"/>
              </a:rPr>
              <a:t>e-mail</a:t>
            </a:r>
            <a:r>
              <a:rPr lang="de-DE" sz="1800">
                <a:solidFill>
                  <a:srgbClr val="000000"/>
                </a:solidFill>
                <a:ea typeface="+mn-lt"/>
                <a:cs typeface="+mn-lt"/>
              </a:rPr>
              <a:t>: </a:t>
            </a:r>
            <a:r>
              <a:rPr lang="pl-PL" sz="1800">
                <a:solidFill>
                  <a:srgbClr val="00000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ada.szpot@frse.org.pl</a:t>
            </a:r>
            <a:endParaRPr lang="pl-PL" sz="180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spcAft>
                <a:spcPct val="0"/>
              </a:spcAft>
              <a:defRPr/>
            </a:pPr>
            <a:endParaRPr lang="pl-PL" sz="180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defRPr/>
            </a:pPr>
            <a:endParaRPr lang="pt-BR" sz="1800">
              <a:solidFill>
                <a:srgbClr val="000000"/>
              </a:solidFill>
              <a:ea typeface="Calibri" panose="020F0502020204030204" pitchFamily="34" charset="0"/>
              <a:cs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2C52E37-62A6-A273-E18B-2A81ECBE4621}"/>
              </a:ext>
            </a:extLst>
          </p:cNvPr>
          <p:cNvSpPr/>
          <p:nvPr/>
        </p:nvSpPr>
        <p:spPr>
          <a:xfrm>
            <a:off x="1" y="-73891"/>
            <a:ext cx="9649839" cy="84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82E564A4-A312-79E9-013C-1CCAB9250071}"/>
              </a:ext>
            </a:extLst>
          </p:cNvPr>
          <p:cNvSpPr txBox="1">
            <a:spLocks/>
          </p:cNvSpPr>
          <p:nvPr/>
        </p:nvSpPr>
        <p:spPr>
          <a:xfrm>
            <a:off x="2537420" y="721522"/>
            <a:ext cx="7526419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Jesteśmy do państwa dyspozycji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601ED214-0916-26D4-8347-C1FC3A03468D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1CA96C2B-470E-EF45-FD25-8B40757C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8BA11CBB-C09B-7DA4-7AFB-161F933B9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9" name="Obraz 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2953AD03-5DD7-7A0A-9867-05C2D553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1787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E030251-D99C-365D-6F83-5437D7384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9902" y="2139288"/>
            <a:ext cx="6279283" cy="1421928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Dziękuję za uwagę</a:t>
            </a:r>
          </a:p>
          <a:p>
            <a:pPr>
              <a:spcBef>
                <a:spcPct val="0"/>
              </a:spcBef>
            </a:pPr>
            <a:endParaRPr lang="pl-PL" b="1" dirty="0">
              <a:solidFill>
                <a:srgbClr val="217CC4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spcBef>
                <a:spcPct val="0"/>
              </a:spcBef>
            </a:pPr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Więcej informacji na stronie:</a:t>
            </a:r>
          </a:p>
          <a:p>
            <a:pPr>
              <a:spcBef>
                <a:spcPct val="0"/>
              </a:spcBef>
            </a:pPr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Https://erasmusplus.Org.Pl/erasmus-innhub</a:t>
            </a:r>
            <a:endParaRPr lang="pl-PL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FBAF09B-5A5F-5088-3458-09F88059A905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745FB0B2-1DD4-9584-2F4A-F32AE11CD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6" name="Obraz 5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3C3CABE1-4069-D39E-8B3C-1F02C874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7" name="Obraz 6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4A24234D-2419-CAEC-19E9-2FA0C12A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09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BA2A5B6-D036-8F8F-9B32-8556724B8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86" y="864029"/>
            <a:ext cx="9071427" cy="404496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3FA8F-5FBA-EEBA-455B-0644A5485F67}"/>
              </a:ext>
            </a:extLst>
          </p:cNvPr>
          <p:cNvSpPr txBox="1"/>
          <p:nvPr/>
        </p:nvSpPr>
        <p:spPr>
          <a:xfrm>
            <a:off x="2565903" y="165801"/>
            <a:ext cx="6292107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l-PL"/>
            </a:defPPr>
            <a:lvl1pPr algn="ctr">
              <a:lnSpc>
                <a:spcPct val="90000"/>
              </a:lnSpc>
              <a:spcBef>
                <a:spcPct val="0"/>
              </a:spcBef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dirty="0"/>
              <a:t>Zasięg programu </a:t>
            </a:r>
            <a:r>
              <a:rPr lang="pl-PL" dirty="0" err="1"/>
              <a:t>erasmus</a:t>
            </a:r>
            <a:r>
              <a:rPr lang="pl-PL" dirty="0"/>
              <a:t> +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147EA5E-7FD1-A83E-B345-E9044A6F3BFC}"/>
              </a:ext>
            </a:extLst>
          </p:cNvPr>
          <p:cNvSpPr txBox="1"/>
          <p:nvPr/>
        </p:nvSpPr>
        <p:spPr>
          <a:xfrm>
            <a:off x="872268" y="5058391"/>
            <a:ext cx="11319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Państwa trzecie niestowarzyszone z Programem mogą kwalifikować się do udziału w projektach w należycie </a:t>
            </a:r>
            <a:r>
              <a:rPr lang="pl-PL" b="1" dirty="0"/>
              <a:t>uzasadnionych przypadkach i w interesie Unii Europejskiej</a:t>
            </a:r>
            <a:r>
              <a:rPr lang="pl-PL" dirty="0"/>
              <a:t>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73F7B82-F8FB-531A-3193-6A1BE2E257DE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6" name="Obraz 5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7EA74F01-730F-4F29-A3E8-8AB5A8833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356DBEB2-DCA1-2DF2-A3BE-23CD8DEA1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8" name="Obraz 7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CED06A53-C082-DFF3-5A0B-A3B80696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0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8C0C6C-EC7D-6F19-5D46-E9EB1336A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0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82C769F5-D06C-439A-87BC-2BC7D0B99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8064" y="103745"/>
            <a:ext cx="12023936" cy="95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pl-PL" altLang="pl-PL" sz="480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altLang="pl-PL" sz="48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8FB4677-D308-ADDF-3BAB-459D375C6508}"/>
              </a:ext>
            </a:extLst>
          </p:cNvPr>
          <p:cNvSpPr/>
          <p:nvPr/>
        </p:nvSpPr>
        <p:spPr bwMode="auto">
          <a:xfrm>
            <a:off x="3658415" y="288665"/>
            <a:ext cx="4528804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l-PL" sz="24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Przegląd sektorów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EBDBBC-ECB9-EBAD-3674-EDC848B21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281" y="999877"/>
            <a:ext cx="2217262" cy="229121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CC984F-5349-956B-5650-B38D47E8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430" y="1000750"/>
            <a:ext cx="2217262" cy="22907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35B1C7-2B65-F38E-07FD-5E55C366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943" y="3496858"/>
            <a:ext cx="2217261" cy="229120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71D23D3-7123-ABD4-59F3-1CAE337F7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280" y="3492266"/>
            <a:ext cx="2221705" cy="22958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C15FB7-481E-5E4E-F16E-79D42D4C0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943" y="995286"/>
            <a:ext cx="2217261" cy="229079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D90214D-5CEF-7AD9-7FBA-30010D2D9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141" y="3491811"/>
            <a:ext cx="2222551" cy="2296255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FFE85CFC-95BE-7419-A721-24D10852A21D}"/>
              </a:ext>
            </a:extLst>
          </p:cNvPr>
          <p:cNvGrpSpPr/>
          <p:nvPr/>
        </p:nvGrpSpPr>
        <p:grpSpPr>
          <a:xfrm>
            <a:off x="891453" y="6122282"/>
            <a:ext cx="10409093" cy="481439"/>
            <a:chOff x="563707" y="6177822"/>
            <a:chExt cx="10409093" cy="481439"/>
          </a:xfrm>
        </p:grpSpPr>
        <p:pic>
          <p:nvPicPr>
            <p:cNvPr id="5" name="Obraz 4" descr="Obraz zawierający Czcionka, zrzut ekranu, Jaskrawoniebieski, Grafika&#10;&#10;Opis wygenerowany automatycznie">
              <a:extLst>
                <a:ext uri="{FF2B5EF4-FFF2-40B4-BE49-F238E27FC236}">
                  <a16:creationId xmlns:a16="http://schemas.microsoft.com/office/drawing/2014/main" id="{F8CB3A49-949B-3692-CB5F-99AFF4188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985" y="6178788"/>
              <a:ext cx="2414815" cy="461229"/>
            </a:xfrm>
            <a:prstGeom prst="rect">
              <a:avLst/>
            </a:prstGeom>
          </p:spPr>
        </p:pic>
        <p:pic>
          <p:nvPicPr>
            <p:cNvPr id="7" name="Obraz 6" descr="Obraz zawierający Czcionka, tekst, zrzut ekranu, Jaskrawoniebieski&#10;&#10;Opis wygenerowany automatycznie">
              <a:extLst>
                <a:ext uri="{FF2B5EF4-FFF2-40B4-BE49-F238E27FC236}">
                  <a16:creationId xmlns:a16="http://schemas.microsoft.com/office/drawing/2014/main" id="{0B30D441-70D6-9F33-900F-7C7F5267B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194" y="6183159"/>
              <a:ext cx="2579902" cy="476102"/>
            </a:xfrm>
            <a:prstGeom prst="rect">
              <a:avLst/>
            </a:prstGeom>
          </p:spPr>
        </p:pic>
        <p:pic>
          <p:nvPicPr>
            <p:cNvPr id="9" name="Obraz 8" descr="Obraz zawierający tekst, Czcionka, zrzut ekranu, Grafika&#10;&#10;Opis wygenerowany automatycznie">
              <a:extLst>
                <a:ext uri="{FF2B5EF4-FFF2-40B4-BE49-F238E27FC236}">
                  <a16:creationId xmlns:a16="http://schemas.microsoft.com/office/drawing/2014/main" id="{20551075-AFD8-F3F7-5AD2-8E2819274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07" y="6177822"/>
              <a:ext cx="3588355" cy="481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84241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4723</Words>
  <Application>Microsoft Office PowerPoint</Application>
  <PresentationFormat>Panoramiczny</PresentationFormat>
  <Paragraphs>558</Paragraphs>
  <Slides>61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74" baseType="lpstr">
      <vt:lpstr>Arial</vt:lpstr>
      <vt:lpstr>Calibri</vt:lpstr>
      <vt:lpstr>Calibri </vt:lpstr>
      <vt:lpstr>Calibri Light</vt:lpstr>
      <vt:lpstr>CIDFont+F3</vt:lpstr>
      <vt:lpstr>CIDFont+F9</vt:lpstr>
      <vt:lpstr>Helvetica</vt:lpstr>
      <vt:lpstr>inherit</vt:lpstr>
      <vt:lpstr>Roboto</vt:lpstr>
      <vt:lpstr>Roboto Light</vt:lpstr>
      <vt:lpstr>Symbol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Działania InnHUB oparte są na 3 komponentach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Gratulujemy 25. lat programu Erasmus na Politechnice Rzeszowskiej</vt:lpstr>
      <vt:lpstr>Prezentacja programu PowerPoint</vt:lpstr>
      <vt:lpstr>Prezentacja programu PowerPoint</vt:lpstr>
      <vt:lpstr>PARTNERSTWA NA RZECZ WSPÓŁPRACY </vt:lpstr>
      <vt:lpstr>Prezentacja programu PowerPoint</vt:lpstr>
      <vt:lpstr>Prezentacja programu PowerPoint</vt:lpstr>
      <vt:lpstr>Partnerstwa na rzecz współpracy, czyli dokładnie?</vt:lpstr>
      <vt:lpstr>Prezentacja programu PowerPoint</vt:lpstr>
      <vt:lpstr>Kto może uczestniczyć w akcji 2?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Erasmus Mundus – partnerstwa na rzecz doskonałości</vt:lpstr>
      <vt:lpstr>PRZYKŁAD PROJEKTU OPRACOWYWANIA STUDIÓW</vt:lpstr>
      <vt:lpstr>PARTNERSTWA NA RZECZ INNOWACJI</vt:lpstr>
      <vt:lpstr>SOJUSZE NA RZECZ EDUKACJI I PRZEDSIĘBIORSTW - PRZYKŁAD</vt:lpstr>
      <vt:lpstr>Prezentacja programu PowerPoint</vt:lpstr>
      <vt:lpstr>Prezentacja programu PowerPoint</vt:lpstr>
      <vt:lpstr>JEAN MONNET</vt:lpstr>
      <vt:lpstr>JEAN MONNET</vt:lpstr>
      <vt:lpstr>Prezentacja programu PowerPoint</vt:lpstr>
      <vt:lpstr>Prezentacja programu PowerPoint</vt:lpstr>
      <vt:lpstr>Prezentacja programu PowerPoint</vt:lpstr>
      <vt:lpstr>Projekty wolontariatu EKS</vt:lpstr>
      <vt:lpstr>Prezentacja programu PowerPoint</vt:lpstr>
      <vt:lpstr>Znak Jakości – organizacja wiodąca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Aby dowiedzieć się więcej…</vt:lpstr>
      <vt:lpstr> 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 Szpot</dc:creator>
  <cp:lastModifiedBy>Ada Szpot</cp:lastModifiedBy>
  <cp:revision>1</cp:revision>
  <dcterms:created xsi:type="dcterms:W3CDTF">2023-06-13T08:58:36Z</dcterms:created>
  <dcterms:modified xsi:type="dcterms:W3CDTF">2023-06-15T12:02:10Z</dcterms:modified>
</cp:coreProperties>
</file>